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 bookmarkIdSeed="2">
  <p:sldMasterIdLst>
    <p:sldMasterId id="2147483648" r:id="rId1"/>
  </p:sldMasterIdLst>
  <p:notesMasterIdLst>
    <p:notesMasterId r:id="rId47"/>
  </p:notesMasterIdLst>
  <p:sldIdLst>
    <p:sldId id="256" r:id="rId2"/>
    <p:sldId id="257" r:id="rId3"/>
    <p:sldId id="258" r:id="rId4"/>
    <p:sldId id="303" r:id="rId5"/>
    <p:sldId id="486" r:id="rId6"/>
    <p:sldId id="487" r:id="rId7"/>
    <p:sldId id="488" r:id="rId8"/>
    <p:sldId id="448" r:id="rId9"/>
    <p:sldId id="449" r:id="rId10"/>
    <p:sldId id="450" r:id="rId11"/>
    <p:sldId id="451" r:id="rId12"/>
    <p:sldId id="452" r:id="rId13"/>
    <p:sldId id="453" r:id="rId14"/>
    <p:sldId id="454" r:id="rId15"/>
    <p:sldId id="455" r:id="rId16"/>
    <p:sldId id="456" r:id="rId17"/>
    <p:sldId id="457" r:id="rId18"/>
    <p:sldId id="458" r:id="rId19"/>
    <p:sldId id="459" r:id="rId20"/>
    <p:sldId id="460" r:id="rId21"/>
    <p:sldId id="461" r:id="rId22"/>
    <p:sldId id="462" r:id="rId23"/>
    <p:sldId id="463" r:id="rId24"/>
    <p:sldId id="464" r:id="rId25"/>
    <p:sldId id="465" r:id="rId26"/>
    <p:sldId id="466" r:id="rId27"/>
    <p:sldId id="467" r:id="rId28"/>
    <p:sldId id="468" r:id="rId29"/>
    <p:sldId id="469" r:id="rId30"/>
    <p:sldId id="470" r:id="rId31"/>
    <p:sldId id="471" r:id="rId32"/>
    <p:sldId id="472" r:id="rId33"/>
    <p:sldId id="473" r:id="rId34"/>
    <p:sldId id="474" r:id="rId35"/>
    <p:sldId id="475" r:id="rId36"/>
    <p:sldId id="476" r:id="rId37"/>
    <p:sldId id="477" r:id="rId38"/>
    <p:sldId id="478" r:id="rId39"/>
    <p:sldId id="479" r:id="rId40"/>
    <p:sldId id="480" r:id="rId41"/>
    <p:sldId id="481" r:id="rId42"/>
    <p:sldId id="482" r:id="rId43"/>
    <p:sldId id="483" r:id="rId44"/>
    <p:sldId id="484" r:id="rId45"/>
    <p:sldId id="485" r:id="rId4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48"/>
      <p:bold r:id="rId49"/>
      <p:italic r:id="rId50"/>
      <p:boldItalic r:id="rId51"/>
    </p:embeddedFont>
    <p:embeddedFont>
      <p:font typeface="Cambria Math" panose="02040503050406030204" pitchFamily="18" charset="0"/>
      <p:regular r:id="rId52"/>
    </p:embeddedFont>
    <p:embeddedFont>
      <p:font typeface="Consolas" panose="020B0609020204030204" pitchFamily="49" charset="0"/>
      <p:regular r:id="rId53"/>
      <p:bold r:id="rId54"/>
      <p:italic r:id="rId55"/>
      <p:boldItalic r:id="rId56"/>
    </p:embeddedFont>
    <p:embeddedFont>
      <p:font typeface="Leelawadee UI" panose="020B0502040504020204" pitchFamily="34" charset="0"/>
      <p:regular r:id="rId57"/>
      <p:bold r:id="rId58"/>
    </p:embeddedFont>
    <p:embeddedFont>
      <p:font typeface="Tahoma" panose="020B0604030504040204" pitchFamily="34" charset="0"/>
      <p:regular r:id="rId59"/>
      <p:bold r:id="rId6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>
      <p:cViewPr varScale="1">
        <p:scale>
          <a:sx n="67" d="100"/>
          <a:sy n="67" d="100"/>
        </p:scale>
        <p:origin x="67" y="6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 /><Relationship Id="rId18" Type="http://schemas.openxmlformats.org/officeDocument/2006/relationships/slide" Target="slides/slide17.xml" /><Relationship Id="rId26" Type="http://schemas.openxmlformats.org/officeDocument/2006/relationships/slide" Target="slides/slide25.xml" /><Relationship Id="rId39" Type="http://schemas.openxmlformats.org/officeDocument/2006/relationships/slide" Target="slides/slide38.xml" /><Relationship Id="rId21" Type="http://schemas.openxmlformats.org/officeDocument/2006/relationships/slide" Target="slides/slide20.xml" /><Relationship Id="rId34" Type="http://schemas.openxmlformats.org/officeDocument/2006/relationships/slide" Target="slides/slide33.xml" /><Relationship Id="rId42" Type="http://schemas.openxmlformats.org/officeDocument/2006/relationships/slide" Target="slides/slide41.xml" /><Relationship Id="rId47" Type="http://schemas.openxmlformats.org/officeDocument/2006/relationships/notesMaster" Target="notesMasters/notesMaster1.xml" /><Relationship Id="rId50" Type="http://schemas.openxmlformats.org/officeDocument/2006/relationships/font" Target="fonts/font3.fntdata" /><Relationship Id="rId55" Type="http://schemas.openxmlformats.org/officeDocument/2006/relationships/font" Target="fonts/font8.fntdata" /><Relationship Id="rId63" Type="http://schemas.openxmlformats.org/officeDocument/2006/relationships/theme" Target="theme/theme1.xml" /><Relationship Id="rId7" Type="http://schemas.openxmlformats.org/officeDocument/2006/relationships/slide" Target="slides/slide6.xml" /><Relationship Id="rId2" Type="http://schemas.openxmlformats.org/officeDocument/2006/relationships/slide" Target="slides/slide1.xml" /><Relationship Id="rId16" Type="http://schemas.openxmlformats.org/officeDocument/2006/relationships/slide" Target="slides/slide15.xml" /><Relationship Id="rId20" Type="http://schemas.openxmlformats.org/officeDocument/2006/relationships/slide" Target="slides/slide19.xml" /><Relationship Id="rId29" Type="http://schemas.openxmlformats.org/officeDocument/2006/relationships/slide" Target="slides/slide28.xml" /><Relationship Id="rId41" Type="http://schemas.openxmlformats.org/officeDocument/2006/relationships/slide" Target="slides/slide40.xml" /><Relationship Id="rId54" Type="http://schemas.openxmlformats.org/officeDocument/2006/relationships/font" Target="fonts/font7.fntdata" /><Relationship Id="rId62" Type="http://schemas.openxmlformats.org/officeDocument/2006/relationships/viewProps" Target="viewProp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24" Type="http://schemas.openxmlformats.org/officeDocument/2006/relationships/slide" Target="slides/slide23.xml" /><Relationship Id="rId32" Type="http://schemas.openxmlformats.org/officeDocument/2006/relationships/slide" Target="slides/slide31.xml" /><Relationship Id="rId37" Type="http://schemas.openxmlformats.org/officeDocument/2006/relationships/slide" Target="slides/slide36.xml" /><Relationship Id="rId40" Type="http://schemas.openxmlformats.org/officeDocument/2006/relationships/slide" Target="slides/slide39.xml" /><Relationship Id="rId45" Type="http://schemas.openxmlformats.org/officeDocument/2006/relationships/slide" Target="slides/slide44.xml" /><Relationship Id="rId53" Type="http://schemas.openxmlformats.org/officeDocument/2006/relationships/font" Target="fonts/font6.fntdata" /><Relationship Id="rId58" Type="http://schemas.openxmlformats.org/officeDocument/2006/relationships/font" Target="fonts/font11.fntdata" /><Relationship Id="rId5" Type="http://schemas.openxmlformats.org/officeDocument/2006/relationships/slide" Target="slides/slide4.xml" /><Relationship Id="rId15" Type="http://schemas.openxmlformats.org/officeDocument/2006/relationships/slide" Target="slides/slide14.xml" /><Relationship Id="rId23" Type="http://schemas.openxmlformats.org/officeDocument/2006/relationships/slide" Target="slides/slide22.xml" /><Relationship Id="rId28" Type="http://schemas.openxmlformats.org/officeDocument/2006/relationships/slide" Target="slides/slide27.xml" /><Relationship Id="rId36" Type="http://schemas.openxmlformats.org/officeDocument/2006/relationships/slide" Target="slides/slide35.xml" /><Relationship Id="rId49" Type="http://schemas.openxmlformats.org/officeDocument/2006/relationships/font" Target="fonts/font2.fntdata" /><Relationship Id="rId57" Type="http://schemas.openxmlformats.org/officeDocument/2006/relationships/font" Target="fonts/font10.fntdata" /><Relationship Id="rId61" Type="http://schemas.openxmlformats.org/officeDocument/2006/relationships/presProps" Target="presProps.xml" /><Relationship Id="rId10" Type="http://schemas.openxmlformats.org/officeDocument/2006/relationships/slide" Target="slides/slide9.xml" /><Relationship Id="rId19" Type="http://schemas.openxmlformats.org/officeDocument/2006/relationships/slide" Target="slides/slide18.xml" /><Relationship Id="rId31" Type="http://schemas.openxmlformats.org/officeDocument/2006/relationships/slide" Target="slides/slide30.xml" /><Relationship Id="rId44" Type="http://schemas.openxmlformats.org/officeDocument/2006/relationships/slide" Target="slides/slide43.xml" /><Relationship Id="rId52" Type="http://schemas.openxmlformats.org/officeDocument/2006/relationships/font" Target="fonts/font5.fntdata" /><Relationship Id="rId60" Type="http://schemas.openxmlformats.org/officeDocument/2006/relationships/font" Target="fonts/font13.fntdata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slide" Target="slides/slide13.xml" /><Relationship Id="rId22" Type="http://schemas.openxmlformats.org/officeDocument/2006/relationships/slide" Target="slides/slide21.xml" /><Relationship Id="rId27" Type="http://schemas.openxmlformats.org/officeDocument/2006/relationships/slide" Target="slides/slide26.xml" /><Relationship Id="rId30" Type="http://schemas.openxmlformats.org/officeDocument/2006/relationships/slide" Target="slides/slide29.xml" /><Relationship Id="rId35" Type="http://schemas.openxmlformats.org/officeDocument/2006/relationships/slide" Target="slides/slide34.xml" /><Relationship Id="rId43" Type="http://schemas.openxmlformats.org/officeDocument/2006/relationships/slide" Target="slides/slide42.xml" /><Relationship Id="rId48" Type="http://schemas.openxmlformats.org/officeDocument/2006/relationships/font" Target="fonts/font1.fntdata" /><Relationship Id="rId56" Type="http://schemas.openxmlformats.org/officeDocument/2006/relationships/font" Target="fonts/font9.fntdata" /><Relationship Id="rId64" Type="http://schemas.openxmlformats.org/officeDocument/2006/relationships/tableStyles" Target="tableStyles.xml" /><Relationship Id="rId8" Type="http://schemas.openxmlformats.org/officeDocument/2006/relationships/slide" Target="slides/slide7.xml" /><Relationship Id="rId51" Type="http://schemas.openxmlformats.org/officeDocument/2006/relationships/font" Target="fonts/font4.fntdata" /><Relationship Id="rId3" Type="http://schemas.openxmlformats.org/officeDocument/2006/relationships/slide" Target="slides/slide2.xml" /><Relationship Id="rId12" Type="http://schemas.openxmlformats.org/officeDocument/2006/relationships/slide" Target="slides/slide11.xml" /><Relationship Id="rId17" Type="http://schemas.openxmlformats.org/officeDocument/2006/relationships/slide" Target="slides/slide16.xml" /><Relationship Id="rId25" Type="http://schemas.openxmlformats.org/officeDocument/2006/relationships/slide" Target="slides/slide24.xml" /><Relationship Id="rId33" Type="http://schemas.openxmlformats.org/officeDocument/2006/relationships/slide" Target="slides/slide32.xml" /><Relationship Id="rId38" Type="http://schemas.openxmlformats.org/officeDocument/2006/relationships/slide" Target="slides/slide37.xml" /><Relationship Id="rId46" Type="http://schemas.openxmlformats.org/officeDocument/2006/relationships/slide" Target="slides/slide45.xml" /><Relationship Id="rId59" Type="http://schemas.openxmlformats.org/officeDocument/2006/relationships/font" Target="fonts/font12.fntdata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2.png>
</file>

<file path=ppt/media/image3.GIF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6477" y="1143000"/>
            <a:ext cx="5485046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 /><Relationship Id="rId1" Type="http://schemas.openxmlformats.org/officeDocument/2006/relationships/notesMaster" Target="../notesMasters/notesMaster1.xml" 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 /><Relationship Id="rId1" Type="http://schemas.openxmlformats.org/officeDocument/2006/relationships/notesMaster" Target="../notesMasters/notesMaster1.xml" 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 panose="020F0502020204030204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0" name="Google Shape;10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 panose="020F0502020204030204"/>
              <a:buNone/>
            </a:pPr>
            <a:endParaRPr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01" name="Google Shape;10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2</a:t>
            </a:fld>
            <a:endParaRPr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8" name="Google Shape;108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8" name="Google Shape;108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6100"/>
          </a:xfrm>
          <a:prstGeom prst="rect">
            <a:avLst/>
          </a:prstGeom>
        </p:spPr>
      </p:sp>
      <p:sp>
        <p:nvSpPr>
          <p:cNvPr id="31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360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endParaRPr lang="en-IN" sz="1200" b="0" strike="noStrike" spc="-1">
              <a:latin typeface="Arial" panose="020B0604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2153338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37</a:t>
            </a:fld>
            <a:endParaRPr lang="en-US"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0034019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4"/>
          <p:cNvSpPr txBox="1">
            <a:spLocks noGrp="1"/>
          </p:cNvSpPr>
          <p:nvPr>
            <p:ph type="title"/>
          </p:nvPr>
        </p:nvSpPr>
        <p:spPr>
          <a:xfrm>
            <a:off x="457200" y="206029"/>
            <a:ext cx="8229600" cy="857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4"/>
          <p:cNvSpPr txBox="1">
            <a:spLocks noGrp="1"/>
          </p:cNvSpPr>
          <p:nvPr>
            <p:ph type="dt" idx="10"/>
          </p:nvPr>
        </p:nvSpPr>
        <p:spPr>
          <a:xfrm>
            <a:off x="457200" y="4685075"/>
            <a:ext cx="2133600" cy="357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4"/>
          <p:cNvSpPr txBox="1">
            <a:spLocks noGrp="1"/>
          </p:cNvSpPr>
          <p:nvPr>
            <p:ph type="ftr" idx="11"/>
          </p:nvPr>
        </p:nvSpPr>
        <p:spPr>
          <a:xfrm>
            <a:off x="3124200" y="4685075"/>
            <a:ext cx="2895600" cy="357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4"/>
          <p:cNvSpPr txBox="1">
            <a:spLocks noGrp="1"/>
          </p:cNvSpPr>
          <p:nvPr>
            <p:ph type="sldNum" idx="12"/>
          </p:nvPr>
        </p:nvSpPr>
        <p:spPr>
          <a:xfrm>
            <a:off x="6553200" y="4685075"/>
            <a:ext cx="2133600" cy="357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3"/>
          <p:cNvSpPr txBox="1">
            <a:spLocks noGrp="1"/>
          </p:cNvSpPr>
          <p:nvPr>
            <p:ph type="title"/>
          </p:nvPr>
        </p:nvSpPr>
        <p:spPr>
          <a:xfrm>
            <a:off x="629841" y="342985"/>
            <a:ext cx="2949178" cy="12004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33"/>
          <p:cNvSpPr>
            <a:spLocks noGrp="1"/>
          </p:cNvSpPr>
          <p:nvPr>
            <p:ph type="pic" idx="2"/>
          </p:nvPr>
        </p:nvSpPr>
        <p:spPr>
          <a:xfrm>
            <a:off x="3887391" y="740752"/>
            <a:ext cx="4629150" cy="3656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235"/>
              </a:spcBef>
              <a:spcAft>
                <a:spcPts val="0"/>
              </a:spcAft>
              <a:buClr>
                <a:schemeClr val="dk1"/>
              </a:buClr>
              <a:buSzPts val="1575"/>
              <a:buFont typeface="Arial" panose="020B0604020202020204"/>
              <a:buNone/>
              <a:defRPr sz="1575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20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 panose="020B0604020202020204"/>
              <a:buNone/>
              <a:defRPr sz="135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170"/>
              </a:spcBef>
              <a:spcAft>
                <a:spcPts val="0"/>
              </a:spcAft>
              <a:buClr>
                <a:schemeClr val="dk1"/>
              </a:buClr>
              <a:buSzPts val="1125"/>
              <a:buFont typeface="Arial" panose="020B0604020202020204"/>
              <a:buNone/>
              <a:defRPr sz="1125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170"/>
              </a:spcBef>
              <a:spcAft>
                <a:spcPts val="0"/>
              </a:spcAft>
              <a:buClr>
                <a:schemeClr val="dk1"/>
              </a:buClr>
              <a:buSzPts val="1125"/>
              <a:buFont typeface="Arial" panose="020B0604020202020204"/>
              <a:buNone/>
              <a:defRPr sz="1125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170"/>
              </a:spcBef>
              <a:spcAft>
                <a:spcPts val="0"/>
              </a:spcAft>
              <a:buClr>
                <a:schemeClr val="dk1"/>
              </a:buClr>
              <a:buSzPts val="1125"/>
              <a:buFont typeface="Arial" panose="020B0604020202020204"/>
              <a:buNone/>
              <a:defRPr sz="1125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170"/>
              </a:spcBef>
              <a:spcAft>
                <a:spcPts val="0"/>
              </a:spcAft>
              <a:buClr>
                <a:schemeClr val="dk1"/>
              </a:buClr>
              <a:buSzPts val="1125"/>
              <a:buFont typeface="Arial" panose="020B0604020202020204"/>
              <a:buNone/>
              <a:defRPr sz="1125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170"/>
              </a:spcBef>
              <a:spcAft>
                <a:spcPts val="0"/>
              </a:spcAft>
              <a:buClr>
                <a:schemeClr val="dk1"/>
              </a:buClr>
              <a:buSzPts val="1125"/>
              <a:buFont typeface="Arial" panose="020B0604020202020204"/>
              <a:buNone/>
              <a:defRPr sz="1125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170"/>
              </a:spcBef>
              <a:spcAft>
                <a:spcPts val="0"/>
              </a:spcAft>
              <a:buClr>
                <a:schemeClr val="dk1"/>
              </a:buClr>
              <a:buSzPts val="1125"/>
              <a:buFont typeface="Arial" panose="020B0604020202020204"/>
              <a:buNone/>
              <a:defRPr sz="1125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5" name="Google Shape;75;p33"/>
          <p:cNvSpPr txBox="1">
            <a:spLocks noGrp="1"/>
          </p:cNvSpPr>
          <p:nvPr>
            <p:ph type="body" idx="1"/>
          </p:nvPr>
        </p:nvSpPr>
        <p:spPr>
          <a:xfrm>
            <a:off x="629841" y="1543431"/>
            <a:ext cx="2949178" cy="2859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 panose="020B0604020202020204"/>
              <a:buNone/>
              <a:defRPr sz="900"/>
            </a:lvl1pPr>
            <a:lvl2pPr marL="914400" lvl="1" indent="-228600" algn="l">
              <a:lnSpc>
                <a:spcPct val="100000"/>
              </a:lnSpc>
              <a:spcBef>
                <a:spcPts val="120"/>
              </a:spcBef>
              <a:spcAft>
                <a:spcPts val="0"/>
              </a:spcAft>
              <a:buClr>
                <a:schemeClr val="dk1"/>
              </a:buClr>
              <a:buSzPts val="790"/>
              <a:buFont typeface="Arial" panose="020B0604020202020204"/>
              <a:buNone/>
              <a:defRPr sz="790"/>
            </a:lvl2pPr>
            <a:lvl3pPr marL="1371600" lvl="2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 panose="020B0604020202020204"/>
              <a:buNone/>
              <a:defRPr sz="675"/>
            </a:lvl3pPr>
            <a:lvl4pPr marL="1828800" lvl="3" indent="-228600" algn="l">
              <a:lnSpc>
                <a:spcPct val="100000"/>
              </a:lnSpc>
              <a:spcBef>
                <a:spcPts val="85"/>
              </a:spcBef>
              <a:spcAft>
                <a:spcPts val="0"/>
              </a:spcAft>
              <a:buClr>
                <a:schemeClr val="dk1"/>
              </a:buClr>
              <a:buSzPts val="565"/>
              <a:buFont typeface="Arial" panose="020B0604020202020204"/>
              <a:buNone/>
              <a:defRPr sz="565"/>
            </a:lvl4pPr>
            <a:lvl5pPr marL="2286000" lvl="4" indent="-228600" algn="l">
              <a:lnSpc>
                <a:spcPct val="100000"/>
              </a:lnSpc>
              <a:spcBef>
                <a:spcPts val="85"/>
              </a:spcBef>
              <a:spcAft>
                <a:spcPts val="0"/>
              </a:spcAft>
              <a:buClr>
                <a:schemeClr val="dk1"/>
              </a:buClr>
              <a:buSzPts val="565"/>
              <a:buFont typeface="Arial" panose="020B0604020202020204"/>
              <a:buNone/>
              <a:defRPr sz="565"/>
            </a:lvl5pPr>
            <a:lvl6pPr marL="2743200" lvl="5" indent="-228600" algn="l">
              <a:lnSpc>
                <a:spcPct val="100000"/>
              </a:lnSpc>
              <a:spcBef>
                <a:spcPts val="85"/>
              </a:spcBef>
              <a:spcAft>
                <a:spcPts val="0"/>
              </a:spcAft>
              <a:buClr>
                <a:schemeClr val="dk1"/>
              </a:buClr>
              <a:buSzPts val="565"/>
              <a:buFont typeface="Arial" panose="020B0604020202020204"/>
              <a:buNone/>
              <a:defRPr sz="565"/>
            </a:lvl6pPr>
            <a:lvl7pPr marL="3200400" lvl="6" indent="-228600" algn="l">
              <a:lnSpc>
                <a:spcPct val="100000"/>
              </a:lnSpc>
              <a:spcBef>
                <a:spcPts val="85"/>
              </a:spcBef>
              <a:spcAft>
                <a:spcPts val="0"/>
              </a:spcAft>
              <a:buClr>
                <a:schemeClr val="dk1"/>
              </a:buClr>
              <a:buSzPts val="565"/>
              <a:buFont typeface="Arial" panose="020B0604020202020204"/>
              <a:buNone/>
              <a:defRPr sz="565"/>
            </a:lvl7pPr>
            <a:lvl8pPr marL="3657600" lvl="7" indent="-228600" algn="l">
              <a:lnSpc>
                <a:spcPct val="100000"/>
              </a:lnSpc>
              <a:spcBef>
                <a:spcPts val="85"/>
              </a:spcBef>
              <a:spcAft>
                <a:spcPts val="0"/>
              </a:spcAft>
              <a:buClr>
                <a:schemeClr val="dk1"/>
              </a:buClr>
              <a:buSzPts val="565"/>
              <a:buFont typeface="Arial" panose="020B0604020202020204"/>
              <a:buNone/>
              <a:defRPr sz="565"/>
            </a:lvl8pPr>
            <a:lvl9pPr marL="4114800" lvl="8" indent="-228600" algn="l">
              <a:lnSpc>
                <a:spcPct val="100000"/>
              </a:lnSpc>
              <a:spcBef>
                <a:spcPts val="85"/>
              </a:spcBef>
              <a:spcAft>
                <a:spcPts val="0"/>
              </a:spcAft>
              <a:buClr>
                <a:schemeClr val="dk1"/>
              </a:buClr>
              <a:buSzPts val="565"/>
              <a:buFont typeface="Arial" panose="020B0604020202020204"/>
              <a:buNone/>
              <a:defRPr sz="565"/>
            </a:lvl9pPr>
          </a:lstStyle>
          <a:p>
            <a:endParaRPr/>
          </a:p>
        </p:txBody>
      </p:sp>
      <p:sp>
        <p:nvSpPr>
          <p:cNvPr id="76" name="Google Shape;76;p33"/>
          <p:cNvSpPr txBox="1">
            <a:spLocks noGrp="1"/>
          </p:cNvSpPr>
          <p:nvPr>
            <p:ph type="dt" idx="10"/>
          </p:nvPr>
        </p:nvSpPr>
        <p:spPr>
          <a:xfrm>
            <a:off x="457200" y="4685075"/>
            <a:ext cx="2133600" cy="357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33"/>
          <p:cNvSpPr txBox="1">
            <a:spLocks noGrp="1"/>
          </p:cNvSpPr>
          <p:nvPr>
            <p:ph type="ftr" idx="11"/>
          </p:nvPr>
        </p:nvSpPr>
        <p:spPr>
          <a:xfrm>
            <a:off x="3124200" y="4685075"/>
            <a:ext cx="2895600" cy="357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33"/>
          <p:cNvSpPr txBox="1">
            <a:spLocks noGrp="1"/>
          </p:cNvSpPr>
          <p:nvPr>
            <p:ph type="sldNum" idx="12"/>
          </p:nvPr>
        </p:nvSpPr>
        <p:spPr>
          <a:xfrm>
            <a:off x="6553200" y="4685075"/>
            <a:ext cx="2133600" cy="357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34"/>
          <p:cNvSpPr txBox="1">
            <a:spLocks noGrp="1"/>
          </p:cNvSpPr>
          <p:nvPr>
            <p:ph type="title"/>
          </p:nvPr>
        </p:nvSpPr>
        <p:spPr>
          <a:xfrm>
            <a:off x="457200" y="206029"/>
            <a:ext cx="8229600" cy="857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34"/>
          <p:cNvSpPr txBox="1">
            <a:spLocks noGrp="1"/>
          </p:cNvSpPr>
          <p:nvPr>
            <p:ph type="body" idx="1"/>
          </p:nvPr>
        </p:nvSpPr>
        <p:spPr>
          <a:xfrm rot="5400000">
            <a:off x="2874345" y="-1216699"/>
            <a:ext cx="3395310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82" name="Google Shape;82;p34"/>
          <p:cNvSpPr txBox="1">
            <a:spLocks noGrp="1"/>
          </p:cNvSpPr>
          <p:nvPr>
            <p:ph type="dt" idx="10"/>
          </p:nvPr>
        </p:nvSpPr>
        <p:spPr>
          <a:xfrm>
            <a:off x="457200" y="4685075"/>
            <a:ext cx="2133600" cy="357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34"/>
          <p:cNvSpPr txBox="1">
            <a:spLocks noGrp="1"/>
          </p:cNvSpPr>
          <p:nvPr>
            <p:ph type="ftr" idx="11"/>
          </p:nvPr>
        </p:nvSpPr>
        <p:spPr>
          <a:xfrm>
            <a:off x="3124200" y="4685075"/>
            <a:ext cx="2895600" cy="357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34"/>
          <p:cNvSpPr txBox="1">
            <a:spLocks noGrp="1"/>
          </p:cNvSpPr>
          <p:nvPr>
            <p:ph type="sldNum" idx="12"/>
          </p:nvPr>
        </p:nvSpPr>
        <p:spPr>
          <a:xfrm>
            <a:off x="6553200" y="4685075"/>
            <a:ext cx="2133600" cy="357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35"/>
          <p:cNvSpPr txBox="1">
            <a:spLocks noGrp="1"/>
          </p:cNvSpPr>
          <p:nvPr>
            <p:ph type="title"/>
          </p:nvPr>
        </p:nvSpPr>
        <p:spPr>
          <a:xfrm rot="5400000">
            <a:off x="5463237" y="1372192"/>
            <a:ext cx="4389727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35"/>
          <p:cNvSpPr txBox="1">
            <a:spLocks noGrp="1"/>
          </p:cNvSpPr>
          <p:nvPr>
            <p:ph type="body" idx="1"/>
          </p:nvPr>
        </p:nvSpPr>
        <p:spPr>
          <a:xfrm rot="5400000">
            <a:off x="1288801" y="-625573"/>
            <a:ext cx="4389727" cy="60529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88" name="Google Shape;88;p35"/>
          <p:cNvSpPr txBox="1">
            <a:spLocks noGrp="1"/>
          </p:cNvSpPr>
          <p:nvPr>
            <p:ph type="dt" idx="10"/>
          </p:nvPr>
        </p:nvSpPr>
        <p:spPr>
          <a:xfrm>
            <a:off x="457200" y="4685075"/>
            <a:ext cx="2133600" cy="357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35"/>
          <p:cNvSpPr txBox="1">
            <a:spLocks noGrp="1"/>
          </p:cNvSpPr>
          <p:nvPr>
            <p:ph type="ftr" idx="11"/>
          </p:nvPr>
        </p:nvSpPr>
        <p:spPr>
          <a:xfrm>
            <a:off x="3124200" y="4685075"/>
            <a:ext cx="2895600" cy="357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35"/>
          <p:cNvSpPr txBox="1">
            <a:spLocks noGrp="1"/>
          </p:cNvSpPr>
          <p:nvPr>
            <p:ph type="sldNum" idx="12"/>
          </p:nvPr>
        </p:nvSpPr>
        <p:spPr>
          <a:xfrm>
            <a:off x="6553200" y="4685075"/>
            <a:ext cx="2133600" cy="357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5"/>
          <p:cNvSpPr txBox="1">
            <a:spLocks noGrp="1"/>
          </p:cNvSpPr>
          <p:nvPr>
            <p:ph type="title"/>
          </p:nvPr>
        </p:nvSpPr>
        <p:spPr>
          <a:xfrm>
            <a:off x="457200" y="206029"/>
            <a:ext cx="8229600" cy="857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25"/>
          <p:cNvSpPr txBox="1">
            <a:spLocks noGrp="1"/>
          </p:cNvSpPr>
          <p:nvPr>
            <p:ph type="body" idx="1"/>
          </p:nvPr>
        </p:nvSpPr>
        <p:spPr>
          <a:xfrm>
            <a:off x="457200" y="1200446"/>
            <a:ext cx="8229600" cy="33953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25" name="Google Shape;25;p25"/>
          <p:cNvSpPr txBox="1">
            <a:spLocks noGrp="1"/>
          </p:cNvSpPr>
          <p:nvPr>
            <p:ph type="dt" idx="10"/>
          </p:nvPr>
        </p:nvSpPr>
        <p:spPr>
          <a:xfrm>
            <a:off x="457200" y="4685075"/>
            <a:ext cx="2133600" cy="357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5"/>
          <p:cNvSpPr txBox="1">
            <a:spLocks noGrp="1"/>
          </p:cNvSpPr>
          <p:nvPr>
            <p:ph type="ftr" idx="11"/>
          </p:nvPr>
        </p:nvSpPr>
        <p:spPr>
          <a:xfrm>
            <a:off x="3124200" y="4685075"/>
            <a:ext cx="2895600" cy="357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5"/>
          <p:cNvSpPr txBox="1">
            <a:spLocks noGrp="1"/>
          </p:cNvSpPr>
          <p:nvPr>
            <p:ph type="sldNum" idx="12"/>
          </p:nvPr>
        </p:nvSpPr>
        <p:spPr>
          <a:xfrm>
            <a:off x="6553200" y="4685075"/>
            <a:ext cx="2133600" cy="357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6"/>
          <p:cNvSpPr txBox="1">
            <a:spLocks noGrp="1"/>
          </p:cNvSpPr>
          <p:nvPr>
            <p:ph type="dt" idx="10"/>
          </p:nvPr>
        </p:nvSpPr>
        <p:spPr>
          <a:xfrm>
            <a:off x="457200" y="4685075"/>
            <a:ext cx="2133600" cy="357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26"/>
          <p:cNvSpPr txBox="1">
            <a:spLocks noGrp="1"/>
          </p:cNvSpPr>
          <p:nvPr>
            <p:ph type="ftr" idx="11"/>
          </p:nvPr>
        </p:nvSpPr>
        <p:spPr>
          <a:xfrm>
            <a:off x="3124200" y="4685075"/>
            <a:ext cx="2895600" cy="357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6"/>
          <p:cNvSpPr txBox="1">
            <a:spLocks noGrp="1"/>
          </p:cNvSpPr>
          <p:nvPr>
            <p:ph type="sldNum" idx="12"/>
          </p:nvPr>
        </p:nvSpPr>
        <p:spPr>
          <a:xfrm>
            <a:off x="6553200" y="4685075"/>
            <a:ext cx="2133600" cy="357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7"/>
          <p:cNvSpPr txBox="1">
            <a:spLocks noGrp="1"/>
          </p:cNvSpPr>
          <p:nvPr>
            <p:ph type="ctrTitle"/>
          </p:nvPr>
        </p:nvSpPr>
        <p:spPr>
          <a:xfrm>
            <a:off x="1143000" y="841980"/>
            <a:ext cx="6858000" cy="1791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75"/>
              <a:buFont typeface="Arial" panose="020B0604020202020204"/>
              <a:buNone/>
              <a:defRPr sz="3375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27"/>
          <p:cNvSpPr txBox="1">
            <a:spLocks noGrp="1"/>
          </p:cNvSpPr>
          <p:nvPr>
            <p:ph type="subTitle" idx="1"/>
          </p:nvPr>
        </p:nvSpPr>
        <p:spPr>
          <a:xfrm>
            <a:off x="1143000" y="2702196"/>
            <a:ext cx="6858000" cy="12421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20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 panose="020B0604020202020204"/>
              <a:buNone/>
              <a:defRPr sz="1350"/>
            </a:lvl1pPr>
            <a:lvl2pPr lvl="1" algn="ctr">
              <a:lnSpc>
                <a:spcPct val="100000"/>
              </a:lnSpc>
              <a:spcBef>
                <a:spcPts val="170"/>
              </a:spcBef>
              <a:spcAft>
                <a:spcPts val="0"/>
              </a:spcAft>
              <a:buClr>
                <a:schemeClr val="dk1"/>
              </a:buClr>
              <a:buSzPts val="1125"/>
              <a:buFont typeface="Arial" panose="020B0604020202020204"/>
              <a:buNone/>
              <a:defRPr sz="1125"/>
            </a:lvl2pPr>
            <a:lvl3pPr lvl="2" algn="ctr">
              <a:lnSpc>
                <a:spcPct val="100000"/>
              </a:lnSpc>
              <a:spcBef>
                <a:spcPts val="150"/>
              </a:spcBef>
              <a:spcAft>
                <a:spcPts val="0"/>
              </a:spcAft>
              <a:buClr>
                <a:schemeClr val="dk1"/>
              </a:buClr>
              <a:buSzPts val="1015"/>
              <a:buFont typeface="Arial" panose="020B0604020202020204"/>
              <a:buNone/>
              <a:defRPr sz="1015"/>
            </a:lvl3pPr>
            <a:lvl4pPr lvl="3" algn="ctr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 panose="020B0604020202020204"/>
              <a:buNone/>
              <a:defRPr sz="900"/>
            </a:lvl4pPr>
            <a:lvl5pPr lvl="4" algn="ctr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 panose="020B0604020202020204"/>
              <a:buNone/>
              <a:defRPr sz="900"/>
            </a:lvl5pPr>
            <a:lvl6pPr lvl="5" algn="ctr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 panose="020B0604020202020204"/>
              <a:buNone/>
              <a:defRPr sz="900"/>
            </a:lvl6pPr>
            <a:lvl7pPr lvl="6" algn="ctr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 panose="020B0604020202020204"/>
              <a:buNone/>
              <a:defRPr sz="900"/>
            </a:lvl7pPr>
            <a:lvl8pPr lvl="7" algn="ctr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 panose="020B0604020202020204"/>
              <a:buNone/>
              <a:defRPr sz="900"/>
            </a:lvl8pPr>
            <a:lvl9pPr lvl="8" algn="ctr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 panose="020B0604020202020204"/>
              <a:buNone/>
              <a:defRPr sz="900"/>
            </a:lvl9pPr>
          </a:lstStyle>
          <a:p>
            <a:endParaRPr/>
          </a:p>
        </p:txBody>
      </p:sp>
      <p:sp>
        <p:nvSpPr>
          <p:cNvPr id="35" name="Google Shape;35;p27"/>
          <p:cNvSpPr txBox="1">
            <a:spLocks noGrp="1"/>
          </p:cNvSpPr>
          <p:nvPr>
            <p:ph type="dt" idx="10"/>
          </p:nvPr>
        </p:nvSpPr>
        <p:spPr>
          <a:xfrm>
            <a:off x="457200" y="4685075"/>
            <a:ext cx="2133600" cy="357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27"/>
          <p:cNvSpPr txBox="1">
            <a:spLocks noGrp="1"/>
          </p:cNvSpPr>
          <p:nvPr>
            <p:ph type="ftr" idx="11"/>
          </p:nvPr>
        </p:nvSpPr>
        <p:spPr>
          <a:xfrm>
            <a:off x="3124200" y="4685075"/>
            <a:ext cx="2895600" cy="357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27"/>
          <p:cNvSpPr txBox="1">
            <a:spLocks noGrp="1"/>
          </p:cNvSpPr>
          <p:nvPr>
            <p:ph type="sldNum" idx="12"/>
          </p:nvPr>
        </p:nvSpPr>
        <p:spPr>
          <a:xfrm>
            <a:off x="6553200" y="4685075"/>
            <a:ext cx="2133600" cy="357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28"/>
          <p:cNvSpPr txBox="1">
            <a:spLocks noGrp="1"/>
          </p:cNvSpPr>
          <p:nvPr>
            <p:ph type="title"/>
          </p:nvPr>
        </p:nvSpPr>
        <p:spPr>
          <a:xfrm>
            <a:off x="623888" y="1282620"/>
            <a:ext cx="7886700" cy="2140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75"/>
              <a:buFont typeface="Arial" panose="020B0604020202020204"/>
              <a:buNone/>
              <a:defRPr sz="3375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28"/>
          <p:cNvSpPr txBox="1">
            <a:spLocks noGrp="1"/>
          </p:cNvSpPr>
          <p:nvPr>
            <p:ph type="body" idx="1"/>
          </p:nvPr>
        </p:nvSpPr>
        <p:spPr>
          <a:xfrm>
            <a:off x="623888" y="3442947"/>
            <a:ext cx="7886700" cy="1125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205"/>
              </a:spcBef>
              <a:spcAft>
                <a:spcPts val="0"/>
              </a:spcAft>
              <a:buClr>
                <a:srgbClr val="888888"/>
              </a:buClr>
              <a:buSzPts val="1350"/>
              <a:buFont typeface="Arial" panose="020B0604020202020204"/>
              <a:buNone/>
              <a:defRPr sz="135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70"/>
              </a:spcBef>
              <a:spcAft>
                <a:spcPts val="0"/>
              </a:spcAft>
              <a:buClr>
                <a:srgbClr val="888888"/>
              </a:buClr>
              <a:buSzPts val="1125"/>
              <a:buFont typeface="Arial" panose="020B0604020202020204"/>
              <a:buNone/>
              <a:defRPr sz="1125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150"/>
              </a:spcBef>
              <a:spcAft>
                <a:spcPts val="0"/>
              </a:spcAft>
              <a:buClr>
                <a:srgbClr val="888888"/>
              </a:buClr>
              <a:buSzPts val="1015"/>
              <a:buFont typeface="Arial" panose="020B0604020202020204"/>
              <a:buNone/>
              <a:defRPr sz="1015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Clr>
                <a:srgbClr val="888888"/>
              </a:buClr>
              <a:buSzPts val="900"/>
              <a:buFont typeface="Arial" panose="020B0604020202020204"/>
              <a:buNone/>
              <a:defRPr sz="9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Clr>
                <a:srgbClr val="888888"/>
              </a:buClr>
              <a:buSzPts val="900"/>
              <a:buFont typeface="Arial" panose="020B0604020202020204"/>
              <a:buNone/>
              <a:defRPr sz="9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Clr>
                <a:srgbClr val="888888"/>
              </a:buClr>
              <a:buSzPts val="900"/>
              <a:buFont typeface="Arial" panose="020B0604020202020204"/>
              <a:buNone/>
              <a:defRPr sz="9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Clr>
                <a:srgbClr val="888888"/>
              </a:buClr>
              <a:buSzPts val="900"/>
              <a:buFont typeface="Arial" panose="020B0604020202020204"/>
              <a:buNone/>
              <a:defRPr sz="9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Clr>
                <a:srgbClr val="888888"/>
              </a:buClr>
              <a:buSzPts val="900"/>
              <a:buFont typeface="Arial" panose="020B0604020202020204"/>
              <a:buNone/>
              <a:defRPr sz="9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Clr>
                <a:srgbClr val="888888"/>
              </a:buClr>
              <a:buSzPts val="900"/>
              <a:buFont typeface="Arial" panose="020B0604020202020204"/>
              <a:buNone/>
              <a:defRPr sz="9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28"/>
          <p:cNvSpPr txBox="1">
            <a:spLocks noGrp="1"/>
          </p:cNvSpPr>
          <p:nvPr>
            <p:ph type="dt" idx="10"/>
          </p:nvPr>
        </p:nvSpPr>
        <p:spPr>
          <a:xfrm>
            <a:off x="457200" y="4685075"/>
            <a:ext cx="2133600" cy="357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8"/>
          <p:cNvSpPr txBox="1">
            <a:spLocks noGrp="1"/>
          </p:cNvSpPr>
          <p:nvPr>
            <p:ph type="ftr" idx="11"/>
          </p:nvPr>
        </p:nvSpPr>
        <p:spPr>
          <a:xfrm>
            <a:off x="3124200" y="4685075"/>
            <a:ext cx="2895600" cy="357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28"/>
          <p:cNvSpPr txBox="1">
            <a:spLocks noGrp="1"/>
          </p:cNvSpPr>
          <p:nvPr>
            <p:ph type="sldNum" idx="12"/>
          </p:nvPr>
        </p:nvSpPr>
        <p:spPr>
          <a:xfrm>
            <a:off x="6553200" y="4685075"/>
            <a:ext cx="2133600" cy="357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9"/>
          <p:cNvSpPr txBox="1">
            <a:spLocks noGrp="1"/>
          </p:cNvSpPr>
          <p:nvPr>
            <p:ph type="title"/>
          </p:nvPr>
        </p:nvSpPr>
        <p:spPr>
          <a:xfrm>
            <a:off x="457200" y="206029"/>
            <a:ext cx="8229600" cy="857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29"/>
          <p:cNvSpPr txBox="1">
            <a:spLocks noGrp="1"/>
          </p:cNvSpPr>
          <p:nvPr>
            <p:ph type="body" idx="1"/>
          </p:nvPr>
        </p:nvSpPr>
        <p:spPr>
          <a:xfrm>
            <a:off x="457200" y="1200446"/>
            <a:ext cx="4032504" cy="33953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47" name="Google Shape;47;p29"/>
          <p:cNvSpPr txBox="1">
            <a:spLocks noGrp="1"/>
          </p:cNvSpPr>
          <p:nvPr>
            <p:ph type="body" idx="2"/>
          </p:nvPr>
        </p:nvSpPr>
        <p:spPr>
          <a:xfrm>
            <a:off x="4654296" y="1200446"/>
            <a:ext cx="4032504" cy="33953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48" name="Google Shape;48;p29"/>
          <p:cNvSpPr txBox="1">
            <a:spLocks noGrp="1"/>
          </p:cNvSpPr>
          <p:nvPr>
            <p:ph type="dt" idx="10"/>
          </p:nvPr>
        </p:nvSpPr>
        <p:spPr>
          <a:xfrm>
            <a:off x="457200" y="4685075"/>
            <a:ext cx="2133600" cy="357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29"/>
          <p:cNvSpPr txBox="1">
            <a:spLocks noGrp="1"/>
          </p:cNvSpPr>
          <p:nvPr>
            <p:ph type="ftr" idx="11"/>
          </p:nvPr>
        </p:nvSpPr>
        <p:spPr>
          <a:xfrm>
            <a:off x="3124200" y="4685075"/>
            <a:ext cx="2895600" cy="357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29"/>
          <p:cNvSpPr txBox="1">
            <a:spLocks noGrp="1"/>
          </p:cNvSpPr>
          <p:nvPr>
            <p:ph type="sldNum" idx="12"/>
          </p:nvPr>
        </p:nvSpPr>
        <p:spPr>
          <a:xfrm>
            <a:off x="6553200" y="4685075"/>
            <a:ext cx="2133600" cy="357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30"/>
          <p:cNvSpPr txBox="1">
            <a:spLocks noGrp="1"/>
          </p:cNvSpPr>
          <p:nvPr>
            <p:ph type="title"/>
          </p:nvPr>
        </p:nvSpPr>
        <p:spPr>
          <a:xfrm>
            <a:off x="629841" y="273911"/>
            <a:ext cx="7886700" cy="994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30"/>
          <p:cNvSpPr txBox="1">
            <a:spLocks noGrp="1"/>
          </p:cNvSpPr>
          <p:nvPr>
            <p:ph type="body" idx="1"/>
          </p:nvPr>
        </p:nvSpPr>
        <p:spPr>
          <a:xfrm>
            <a:off x="629841" y="1261184"/>
            <a:ext cx="3868340" cy="618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20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 panose="020B0604020202020204"/>
              <a:buNone/>
              <a:defRPr sz="1350" b="1"/>
            </a:lvl1pPr>
            <a:lvl2pPr marL="914400" lvl="1" indent="-228600" algn="l">
              <a:lnSpc>
                <a:spcPct val="100000"/>
              </a:lnSpc>
              <a:spcBef>
                <a:spcPts val="170"/>
              </a:spcBef>
              <a:spcAft>
                <a:spcPts val="0"/>
              </a:spcAft>
              <a:buClr>
                <a:schemeClr val="dk1"/>
              </a:buClr>
              <a:buSzPts val="1125"/>
              <a:buFont typeface="Arial" panose="020B0604020202020204"/>
              <a:buNone/>
              <a:defRPr sz="1125" b="1"/>
            </a:lvl2pPr>
            <a:lvl3pPr marL="1371600" lvl="2" indent="-228600" algn="l">
              <a:lnSpc>
                <a:spcPct val="100000"/>
              </a:lnSpc>
              <a:spcBef>
                <a:spcPts val="150"/>
              </a:spcBef>
              <a:spcAft>
                <a:spcPts val="0"/>
              </a:spcAft>
              <a:buClr>
                <a:schemeClr val="dk1"/>
              </a:buClr>
              <a:buSzPts val="1015"/>
              <a:buFont typeface="Arial" panose="020B0604020202020204"/>
              <a:buNone/>
              <a:defRPr sz="1015" b="1"/>
            </a:lvl3pPr>
            <a:lvl4pPr marL="1828800" lvl="3" indent="-228600" algn="l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 panose="020B0604020202020204"/>
              <a:buNone/>
              <a:defRPr sz="900" b="1"/>
            </a:lvl4pPr>
            <a:lvl5pPr marL="2286000" lvl="4" indent="-228600" algn="l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 panose="020B0604020202020204"/>
              <a:buNone/>
              <a:defRPr sz="900" b="1"/>
            </a:lvl5pPr>
            <a:lvl6pPr marL="2743200" lvl="5" indent="-228600" algn="l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 panose="020B0604020202020204"/>
              <a:buNone/>
              <a:defRPr sz="900" b="1"/>
            </a:lvl6pPr>
            <a:lvl7pPr marL="3200400" lvl="6" indent="-228600" algn="l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 panose="020B0604020202020204"/>
              <a:buNone/>
              <a:defRPr sz="900" b="1"/>
            </a:lvl7pPr>
            <a:lvl8pPr marL="3657600" lvl="7" indent="-228600" algn="l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 panose="020B0604020202020204"/>
              <a:buNone/>
              <a:defRPr sz="900" b="1"/>
            </a:lvl8pPr>
            <a:lvl9pPr marL="4114800" lvl="8" indent="-228600" algn="l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 panose="020B0604020202020204"/>
              <a:buNone/>
              <a:defRPr sz="900" b="1"/>
            </a:lvl9pPr>
          </a:lstStyle>
          <a:p>
            <a:endParaRPr/>
          </a:p>
        </p:txBody>
      </p:sp>
      <p:sp>
        <p:nvSpPr>
          <p:cNvPr id="54" name="Google Shape;54;p30"/>
          <p:cNvSpPr txBox="1">
            <a:spLocks noGrp="1"/>
          </p:cNvSpPr>
          <p:nvPr>
            <p:ph type="body" idx="2"/>
          </p:nvPr>
        </p:nvSpPr>
        <p:spPr>
          <a:xfrm>
            <a:off x="629841" y="1879270"/>
            <a:ext cx="3868340" cy="27641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55" name="Google Shape;55;p30"/>
          <p:cNvSpPr txBox="1">
            <a:spLocks noGrp="1"/>
          </p:cNvSpPr>
          <p:nvPr>
            <p:ph type="body" idx="3"/>
          </p:nvPr>
        </p:nvSpPr>
        <p:spPr>
          <a:xfrm>
            <a:off x="4629150" y="1261184"/>
            <a:ext cx="3887391" cy="618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20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 panose="020B0604020202020204"/>
              <a:buNone/>
              <a:defRPr sz="1350" b="1"/>
            </a:lvl1pPr>
            <a:lvl2pPr marL="914400" lvl="1" indent="-228600" algn="l">
              <a:lnSpc>
                <a:spcPct val="100000"/>
              </a:lnSpc>
              <a:spcBef>
                <a:spcPts val="170"/>
              </a:spcBef>
              <a:spcAft>
                <a:spcPts val="0"/>
              </a:spcAft>
              <a:buClr>
                <a:schemeClr val="dk1"/>
              </a:buClr>
              <a:buSzPts val="1125"/>
              <a:buFont typeface="Arial" panose="020B0604020202020204"/>
              <a:buNone/>
              <a:defRPr sz="1125" b="1"/>
            </a:lvl2pPr>
            <a:lvl3pPr marL="1371600" lvl="2" indent="-228600" algn="l">
              <a:lnSpc>
                <a:spcPct val="100000"/>
              </a:lnSpc>
              <a:spcBef>
                <a:spcPts val="150"/>
              </a:spcBef>
              <a:spcAft>
                <a:spcPts val="0"/>
              </a:spcAft>
              <a:buClr>
                <a:schemeClr val="dk1"/>
              </a:buClr>
              <a:buSzPts val="1015"/>
              <a:buFont typeface="Arial" panose="020B0604020202020204"/>
              <a:buNone/>
              <a:defRPr sz="1015" b="1"/>
            </a:lvl3pPr>
            <a:lvl4pPr marL="1828800" lvl="3" indent="-228600" algn="l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 panose="020B0604020202020204"/>
              <a:buNone/>
              <a:defRPr sz="900" b="1"/>
            </a:lvl4pPr>
            <a:lvl5pPr marL="2286000" lvl="4" indent="-228600" algn="l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 panose="020B0604020202020204"/>
              <a:buNone/>
              <a:defRPr sz="900" b="1"/>
            </a:lvl5pPr>
            <a:lvl6pPr marL="2743200" lvl="5" indent="-228600" algn="l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 panose="020B0604020202020204"/>
              <a:buNone/>
              <a:defRPr sz="900" b="1"/>
            </a:lvl6pPr>
            <a:lvl7pPr marL="3200400" lvl="6" indent="-228600" algn="l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 panose="020B0604020202020204"/>
              <a:buNone/>
              <a:defRPr sz="900" b="1"/>
            </a:lvl7pPr>
            <a:lvl8pPr marL="3657600" lvl="7" indent="-228600" algn="l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 panose="020B0604020202020204"/>
              <a:buNone/>
              <a:defRPr sz="900" b="1"/>
            </a:lvl8pPr>
            <a:lvl9pPr marL="4114800" lvl="8" indent="-228600" algn="l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 panose="020B0604020202020204"/>
              <a:buNone/>
              <a:defRPr sz="900" b="1"/>
            </a:lvl9pPr>
          </a:lstStyle>
          <a:p>
            <a:endParaRPr/>
          </a:p>
        </p:txBody>
      </p:sp>
      <p:sp>
        <p:nvSpPr>
          <p:cNvPr id="56" name="Google Shape;56;p30"/>
          <p:cNvSpPr txBox="1">
            <a:spLocks noGrp="1"/>
          </p:cNvSpPr>
          <p:nvPr>
            <p:ph type="body" idx="4"/>
          </p:nvPr>
        </p:nvSpPr>
        <p:spPr>
          <a:xfrm>
            <a:off x="4629150" y="1879270"/>
            <a:ext cx="3887391" cy="27641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57" name="Google Shape;57;p30"/>
          <p:cNvSpPr txBox="1">
            <a:spLocks noGrp="1"/>
          </p:cNvSpPr>
          <p:nvPr>
            <p:ph type="dt" idx="10"/>
          </p:nvPr>
        </p:nvSpPr>
        <p:spPr>
          <a:xfrm>
            <a:off x="457200" y="4685075"/>
            <a:ext cx="2133600" cy="357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30"/>
          <p:cNvSpPr txBox="1">
            <a:spLocks noGrp="1"/>
          </p:cNvSpPr>
          <p:nvPr>
            <p:ph type="ftr" idx="11"/>
          </p:nvPr>
        </p:nvSpPr>
        <p:spPr>
          <a:xfrm>
            <a:off x="3124200" y="4685075"/>
            <a:ext cx="2895600" cy="357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30"/>
          <p:cNvSpPr txBox="1">
            <a:spLocks noGrp="1"/>
          </p:cNvSpPr>
          <p:nvPr>
            <p:ph type="sldNum" idx="12"/>
          </p:nvPr>
        </p:nvSpPr>
        <p:spPr>
          <a:xfrm>
            <a:off x="6553200" y="4685075"/>
            <a:ext cx="2133600" cy="357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31"/>
          <p:cNvSpPr txBox="1">
            <a:spLocks noGrp="1"/>
          </p:cNvSpPr>
          <p:nvPr>
            <p:ph type="title"/>
          </p:nvPr>
        </p:nvSpPr>
        <p:spPr>
          <a:xfrm>
            <a:off x="457200" y="206029"/>
            <a:ext cx="8229600" cy="857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31"/>
          <p:cNvSpPr txBox="1">
            <a:spLocks noGrp="1"/>
          </p:cNvSpPr>
          <p:nvPr>
            <p:ph type="dt" idx="10"/>
          </p:nvPr>
        </p:nvSpPr>
        <p:spPr>
          <a:xfrm>
            <a:off x="457200" y="4685075"/>
            <a:ext cx="2133600" cy="357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31"/>
          <p:cNvSpPr txBox="1">
            <a:spLocks noGrp="1"/>
          </p:cNvSpPr>
          <p:nvPr>
            <p:ph type="ftr" idx="11"/>
          </p:nvPr>
        </p:nvSpPr>
        <p:spPr>
          <a:xfrm>
            <a:off x="3124200" y="4685075"/>
            <a:ext cx="2895600" cy="357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31"/>
          <p:cNvSpPr txBox="1">
            <a:spLocks noGrp="1"/>
          </p:cNvSpPr>
          <p:nvPr>
            <p:ph type="sldNum" idx="12"/>
          </p:nvPr>
        </p:nvSpPr>
        <p:spPr>
          <a:xfrm>
            <a:off x="6553200" y="4685075"/>
            <a:ext cx="2133600" cy="357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2"/>
          <p:cNvSpPr txBox="1">
            <a:spLocks noGrp="1"/>
          </p:cNvSpPr>
          <p:nvPr>
            <p:ph type="title"/>
          </p:nvPr>
        </p:nvSpPr>
        <p:spPr>
          <a:xfrm>
            <a:off x="629841" y="342985"/>
            <a:ext cx="2949178" cy="12004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32"/>
          <p:cNvSpPr txBox="1">
            <a:spLocks noGrp="1"/>
          </p:cNvSpPr>
          <p:nvPr>
            <p:ph type="body" idx="1"/>
          </p:nvPr>
        </p:nvSpPr>
        <p:spPr>
          <a:xfrm>
            <a:off x="3887391" y="740752"/>
            <a:ext cx="4629150" cy="3656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/>
            </a:lvl1pPr>
            <a:lvl2pPr marL="914400" lvl="1" indent="-328295" algn="l">
              <a:lnSpc>
                <a:spcPct val="100000"/>
              </a:lnSpc>
              <a:spcBef>
                <a:spcPts val="235"/>
              </a:spcBef>
              <a:spcAft>
                <a:spcPts val="0"/>
              </a:spcAft>
              <a:buClr>
                <a:schemeClr val="dk1"/>
              </a:buClr>
              <a:buSzPts val="1575"/>
              <a:buFont typeface="Arial" panose="020B0604020202020204"/>
              <a:buChar char="–"/>
              <a:defRPr sz="1575"/>
            </a:lvl2pPr>
            <a:lvl3pPr marL="1371600" lvl="2" indent="-314325" algn="l">
              <a:lnSpc>
                <a:spcPct val="100000"/>
              </a:lnSpc>
              <a:spcBef>
                <a:spcPts val="20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 panose="020B0604020202020204"/>
              <a:buChar char="•"/>
              <a:defRPr sz="1350"/>
            </a:lvl3pPr>
            <a:lvl4pPr marL="1828800" lvl="3" indent="-299720" algn="l">
              <a:lnSpc>
                <a:spcPct val="100000"/>
              </a:lnSpc>
              <a:spcBef>
                <a:spcPts val="170"/>
              </a:spcBef>
              <a:spcAft>
                <a:spcPts val="0"/>
              </a:spcAft>
              <a:buClr>
                <a:schemeClr val="dk1"/>
              </a:buClr>
              <a:buSzPts val="1125"/>
              <a:buFont typeface="Arial" panose="020B0604020202020204"/>
              <a:buChar char="–"/>
              <a:defRPr sz="1125"/>
            </a:lvl4pPr>
            <a:lvl5pPr marL="2286000" lvl="4" indent="-299720" algn="l">
              <a:lnSpc>
                <a:spcPct val="100000"/>
              </a:lnSpc>
              <a:spcBef>
                <a:spcPts val="170"/>
              </a:spcBef>
              <a:spcAft>
                <a:spcPts val="0"/>
              </a:spcAft>
              <a:buClr>
                <a:schemeClr val="dk1"/>
              </a:buClr>
              <a:buSzPts val="1125"/>
              <a:buFont typeface="Arial" panose="020B0604020202020204"/>
              <a:buChar char="»"/>
              <a:defRPr sz="1125"/>
            </a:lvl5pPr>
            <a:lvl6pPr marL="2743200" lvl="5" indent="-299720" algn="l">
              <a:lnSpc>
                <a:spcPct val="100000"/>
              </a:lnSpc>
              <a:spcBef>
                <a:spcPts val="170"/>
              </a:spcBef>
              <a:spcAft>
                <a:spcPts val="0"/>
              </a:spcAft>
              <a:buClr>
                <a:schemeClr val="dk1"/>
              </a:buClr>
              <a:buSzPts val="1125"/>
              <a:buFont typeface="Arial" panose="020B0604020202020204"/>
              <a:buChar char="»"/>
              <a:defRPr sz="1125"/>
            </a:lvl6pPr>
            <a:lvl7pPr marL="3200400" lvl="6" indent="-299720" algn="l">
              <a:lnSpc>
                <a:spcPct val="100000"/>
              </a:lnSpc>
              <a:spcBef>
                <a:spcPts val="170"/>
              </a:spcBef>
              <a:spcAft>
                <a:spcPts val="0"/>
              </a:spcAft>
              <a:buClr>
                <a:schemeClr val="dk1"/>
              </a:buClr>
              <a:buSzPts val="1125"/>
              <a:buFont typeface="Arial" panose="020B0604020202020204"/>
              <a:buChar char="»"/>
              <a:defRPr sz="1125"/>
            </a:lvl7pPr>
            <a:lvl8pPr marL="3657600" lvl="7" indent="-299720" algn="l">
              <a:lnSpc>
                <a:spcPct val="100000"/>
              </a:lnSpc>
              <a:spcBef>
                <a:spcPts val="170"/>
              </a:spcBef>
              <a:spcAft>
                <a:spcPts val="0"/>
              </a:spcAft>
              <a:buClr>
                <a:schemeClr val="dk1"/>
              </a:buClr>
              <a:buSzPts val="1125"/>
              <a:buFont typeface="Arial" panose="020B0604020202020204"/>
              <a:buChar char="»"/>
              <a:defRPr sz="1125"/>
            </a:lvl8pPr>
            <a:lvl9pPr marL="4114800" lvl="8" indent="-299720" algn="l">
              <a:lnSpc>
                <a:spcPct val="100000"/>
              </a:lnSpc>
              <a:spcBef>
                <a:spcPts val="170"/>
              </a:spcBef>
              <a:spcAft>
                <a:spcPts val="0"/>
              </a:spcAft>
              <a:buClr>
                <a:schemeClr val="dk1"/>
              </a:buClr>
              <a:buSzPts val="1125"/>
              <a:buFont typeface="Arial" panose="020B0604020202020204"/>
              <a:buChar char="»"/>
              <a:defRPr sz="1125"/>
            </a:lvl9pPr>
          </a:lstStyle>
          <a:p>
            <a:endParaRPr/>
          </a:p>
        </p:txBody>
      </p:sp>
      <p:sp>
        <p:nvSpPr>
          <p:cNvPr id="68" name="Google Shape;68;p32"/>
          <p:cNvSpPr txBox="1">
            <a:spLocks noGrp="1"/>
          </p:cNvSpPr>
          <p:nvPr>
            <p:ph type="body" idx="2"/>
          </p:nvPr>
        </p:nvSpPr>
        <p:spPr>
          <a:xfrm>
            <a:off x="629841" y="1543431"/>
            <a:ext cx="2949178" cy="2859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 panose="020B0604020202020204"/>
              <a:buNone/>
              <a:defRPr sz="900"/>
            </a:lvl1pPr>
            <a:lvl2pPr marL="914400" lvl="1" indent="-228600" algn="l">
              <a:lnSpc>
                <a:spcPct val="100000"/>
              </a:lnSpc>
              <a:spcBef>
                <a:spcPts val="120"/>
              </a:spcBef>
              <a:spcAft>
                <a:spcPts val="0"/>
              </a:spcAft>
              <a:buClr>
                <a:schemeClr val="dk1"/>
              </a:buClr>
              <a:buSzPts val="790"/>
              <a:buFont typeface="Arial" panose="020B0604020202020204"/>
              <a:buNone/>
              <a:defRPr sz="790"/>
            </a:lvl2pPr>
            <a:lvl3pPr marL="1371600" lvl="2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 panose="020B0604020202020204"/>
              <a:buNone/>
              <a:defRPr sz="675"/>
            </a:lvl3pPr>
            <a:lvl4pPr marL="1828800" lvl="3" indent="-228600" algn="l">
              <a:lnSpc>
                <a:spcPct val="100000"/>
              </a:lnSpc>
              <a:spcBef>
                <a:spcPts val="85"/>
              </a:spcBef>
              <a:spcAft>
                <a:spcPts val="0"/>
              </a:spcAft>
              <a:buClr>
                <a:schemeClr val="dk1"/>
              </a:buClr>
              <a:buSzPts val="565"/>
              <a:buFont typeface="Arial" panose="020B0604020202020204"/>
              <a:buNone/>
              <a:defRPr sz="565"/>
            </a:lvl4pPr>
            <a:lvl5pPr marL="2286000" lvl="4" indent="-228600" algn="l">
              <a:lnSpc>
                <a:spcPct val="100000"/>
              </a:lnSpc>
              <a:spcBef>
                <a:spcPts val="85"/>
              </a:spcBef>
              <a:spcAft>
                <a:spcPts val="0"/>
              </a:spcAft>
              <a:buClr>
                <a:schemeClr val="dk1"/>
              </a:buClr>
              <a:buSzPts val="565"/>
              <a:buFont typeface="Arial" panose="020B0604020202020204"/>
              <a:buNone/>
              <a:defRPr sz="565"/>
            </a:lvl5pPr>
            <a:lvl6pPr marL="2743200" lvl="5" indent="-228600" algn="l">
              <a:lnSpc>
                <a:spcPct val="100000"/>
              </a:lnSpc>
              <a:spcBef>
                <a:spcPts val="85"/>
              </a:spcBef>
              <a:spcAft>
                <a:spcPts val="0"/>
              </a:spcAft>
              <a:buClr>
                <a:schemeClr val="dk1"/>
              </a:buClr>
              <a:buSzPts val="565"/>
              <a:buFont typeface="Arial" panose="020B0604020202020204"/>
              <a:buNone/>
              <a:defRPr sz="565"/>
            </a:lvl6pPr>
            <a:lvl7pPr marL="3200400" lvl="6" indent="-228600" algn="l">
              <a:lnSpc>
                <a:spcPct val="100000"/>
              </a:lnSpc>
              <a:spcBef>
                <a:spcPts val="85"/>
              </a:spcBef>
              <a:spcAft>
                <a:spcPts val="0"/>
              </a:spcAft>
              <a:buClr>
                <a:schemeClr val="dk1"/>
              </a:buClr>
              <a:buSzPts val="565"/>
              <a:buFont typeface="Arial" panose="020B0604020202020204"/>
              <a:buNone/>
              <a:defRPr sz="565"/>
            </a:lvl7pPr>
            <a:lvl8pPr marL="3657600" lvl="7" indent="-228600" algn="l">
              <a:lnSpc>
                <a:spcPct val="100000"/>
              </a:lnSpc>
              <a:spcBef>
                <a:spcPts val="85"/>
              </a:spcBef>
              <a:spcAft>
                <a:spcPts val="0"/>
              </a:spcAft>
              <a:buClr>
                <a:schemeClr val="dk1"/>
              </a:buClr>
              <a:buSzPts val="565"/>
              <a:buFont typeface="Arial" panose="020B0604020202020204"/>
              <a:buNone/>
              <a:defRPr sz="565"/>
            </a:lvl8pPr>
            <a:lvl9pPr marL="4114800" lvl="8" indent="-228600" algn="l">
              <a:lnSpc>
                <a:spcPct val="100000"/>
              </a:lnSpc>
              <a:spcBef>
                <a:spcPts val="85"/>
              </a:spcBef>
              <a:spcAft>
                <a:spcPts val="0"/>
              </a:spcAft>
              <a:buClr>
                <a:schemeClr val="dk1"/>
              </a:buClr>
              <a:buSzPts val="565"/>
              <a:buFont typeface="Arial" panose="020B0604020202020204"/>
              <a:buNone/>
              <a:defRPr sz="565"/>
            </a:lvl9pPr>
          </a:lstStyle>
          <a:p>
            <a:endParaRPr/>
          </a:p>
        </p:txBody>
      </p:sp>
      <p:sp>
        <p:nvSpPr>
          <p:cNvPr id="69" name="Google Shape;69;p32"/>
          <p:cNvSpPr txBox="1">
            <a:spLocks noGrp="1"/>
          </p:cNvSpPr>
          <p:nvPr>
            <p:ph type="dt" idx="10"/>
          </p:nvPr>
        </p:nvSpPr>
        <p:spPr>
          <a:xfrm>
            <a:off x="457200" y="4685075"/>
            <a:ext cx="2133600" cy="357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32"/>
          <p:cNvSpPr txBox="1">
            <a:spLocks noGrp="1"/>
          </p:cNvSpPr>
          <p:nvPr>
            <p:ph type="ftr" idx="11"/>
          </p:nvPr>
        </p:nvSpPr>
        <p:spPr>
          <a:xfrm>
            <a:off x="3124200" y="4685075"/>
            <a:ext cx="2895600" cy="357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32"/>
          <p:cNvSpPr txBox="1">
            <a:spLocks noGrp="1"/>
          </p:cNvSpPr>
          <p:nvPr>
            <p:ph type="sldNum" idx="12"/>
          </p:nvPr>
        </p:nvSpPr>
        <p:spPr>
          <a:xfrm>
            <a:off x="6553200" y="4685075"/>
            <a:ext cx="2133600" cy="357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13" Type="http://schemas.openxmlformats.org/officeDocument/2006/relationships/theme" Target="../theme/theme1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slideLayout" Target="../slideLayouts/slideLayout12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5" Type="http://schemas.openxmlformats.org/officeDocument/2006/relationships/image" Target="../media/image2.png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Relationship Id="rId14" Type="http://schemas.openxmlformats.org/officeDocument/2006/relationships/image" Target="../media/image1.png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3"/>
          <p:cNvSpPr txBox="1">
            <a:spLocks noGrp="1"/>
          </p:cNvSpPr>
          <p:nvPr>
            <p:ph type="title"/>
          </p:nvPr>
        </p:nvSpPr>
        <p:spPr>
          <a:xfrm>
            <a:off x="457200" y="206029"/>
            <a:ext cx="8229600" cy="857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Font typeface="Arial" panose="020B0604020202020204"/>
              <a:buNone/>
              <a:defRPr sz="33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" name="Google Shape;11;p23"/>
          <p:cNvSpPr txBox="1">
            <a:spLocks noGrp="1"/>
          </p:cNvSpPr>
          <p:nvPr>
            <p:ph type="body" idx="1"/>
          </p:nvPr>
        </p:nvSpPr>
        <p:spPr>
          <a:xfrm>
            <a:off x="457200" y="1200446"/>
            <a:ext cx="8229600" cy="33953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361950" algn="l" rtl="0">
              <a:lnSpc>
                <a:spcPct val="100000"/>
              </a:lnSpc>
              <a:spcBef>
                <a:spcPts val="315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 panose="020B0604020202020204"/>
              <a:buChar char="–"/>
              <a:defRPr sz="21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Char char="–"/>
              <a:defRPr sz="15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Char char="»"/>
              <a:defRPr sz="15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Char char="»"/>
              <a:defRPr sz="15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Char char="»"/>
              <a:defRPr sz="15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Char char="»"/>
              <a:defRPr sz="15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Char char="»"/>
              <a:defRPr sz="15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2" name="Google Shape;12;p23"/>
          <p:cNvSpPr txBox="1">
            <a:spLocks noGrp="1"/>
          </p:cNvSpPr>
          <p:nvPr>
            <p:ph type="dt" idx="10"/>
          </p:nvPr>
        </p:nvSpPr>
        <p:spPr>
          <a:xfrm>
            <a:off x="457200" y="4685075"/>
            <a:ext cx="2133600" cy="357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05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3" name="Google Shape;13;p23"/>
          <p:cNvSpPr txBox="1">
            <a:spLocks noGrp="1"/>
          </p:cNvSpPr>
          <p:nvPr>
            <p:ph type="ftr" idx="11"/>
          </p:nvPr>
        </p:nvSpPr>
        <p:spPr>
          <a:xfrm>
            <a:off x="3124200" y="4685075"/>
            <a:ext cx="2895600" cy="357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05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" name="Google Shape;14;p23"/>
          <p:cNvSpPr txBox="1">
            <a:spLocks noGrp="1"/>
          </p:cNvSpPr>
          <p:nvPr>
            <p:ph type="sldNum" idx="12"/>
          </p:nvPr>
        </p:nvSpPr>
        <p:spPr>
          <a:xfrm>
            <a:off x="6553200" y="4685075"/>
            <a:ext cx="2133600" cy="357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15" name="Google Shape;15;p23"/>
          <p:cNvPicPr preferRelativeResize="0"/>
          <p:nvPr/>
        </p:nvPicPr>
        <p:blipFill rotWithShape="1">
          <a:blip r:embed="rId14"/>
          <a:srcRect l="8630" r="8622" b="57237"/>
          <a:stretch>
            <a:fillRect/>
          </a:stretch>
        </p:blipFill>
        <p:spPr>
          <a:xfrm rot="10800000" flipH="1">
            <a:off x="0" y="0"/>
            <a:ext cx="2512201" cy="65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23"/>
          <p:cNvPicPr preferRelativeResize="0"/>
          <p:nvPr/>
        </p:nvPicPr>
        <p:blipFill rotWithShape="1">
          <a:blip r:embed="rId15"/>
          <a:srcRect/>
          <a:stretch>
            <a:fillRect/>
          </a:stretch>
        </p:blipFill>
        <p:spPr>
          <a:xfrm>
            <a:off x="8197577" y="48870"/>
            <a:ext cx="813818" cy="984334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1.xml" /><Relationship Id="rId4" Type="http://schemas.openxmlformats.org/officeDocument/2006/relationships/image" Target="../media/image1.png" 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oracle.com/cd/E18283_01/appdev.112/e10766/tdddg_connecting.htm#BABIHDAB" TargetMode="External" /><Relationship Id="rId2" Type="http://schemas.openxmlformats.org/officeDocument/2006/relationships/hyperlink" Target="https://docs.oracle.com/cd/E18283_01/appdev.112/e10766/tdddg_connecting.htm#CEGEBAAC" TargetMode="External" /><Relationship Id="rId1" Type="http://schemas.openxmlformats.org/officeDocument/2006/relationships/slideLayout" Target="../slideLayouts/slideLayout1.xml" /><Relationship Id="rId4" Type="http://schemas.openxmlformats.org/officeDocument/2006/relationships/hyperlink" Target="https://docs.oracle.com/cd/E18283_01/appdev.112/e10766/tdddg_connecting.htm#BABIAAIA" TargetMode="External" 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notesSlide" Target="../notesSlides/notesSlide2.xml" /><Relationship Id="rId1" Type="http://schemas.openxmlformats.org/officeDocument/2006/relationships/slideLayout" Target="../slideLayouts/slideLayout2.xml" 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oracle.com/cd/E18283_01/appdev.112/e10766/tdddg_connecting.htm#CEGCICDA" TargetMode="External" /><Relationship Id="rId1" Type="http://schemas.openxmlformats.org/officeDocument/2006/relationships/slideLayout" Target="../slideLayouts/slideLayout1.xml" 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 /><Relationship Id="rId1" Type="http://schemas.openxmlformats.org/officeDocument/2006/relationships/slideLayout" Target="../slideLayouts/slideLayout1.xml" 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oracle.com/cd/E18283_01/appdev.112/e10766/tdddg_connecting.htm#CEGBJEEE" TargetMode="External" /><Relationship Id="rId1" Type="http://schemas.openxmlformats.org/officeDocument/2006/relationships/slideLayout" Target="../slideLayouts/slideLayout1.xml" 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 /><Relationship Id="rId1" Type="http://schemas.openxmlformats.org/officeDocument/2006/relationships/slideLayout" Target="../slideLayouts/slideLayout1.xml" 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 /><Relationship Id="rId1" Type="http://schemas.openxmlformats.org/officeDocument/2006/relationships/slideLayout" Target="../slideLayouts/slideLayout1.xml" 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 /><Relationship Id="rId1" Type="http://schemas.openxmlformats.org/officeDocument/2006/relationships/slideLayout" Target="../slideLayouts/slideLayout1.xml" 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 /><Relationship Id="rId1" Type="http://schemas.openxmlformats.org/officeDocument/2006/relationships/slideLayout" Target="../slideLayouts/slideLayout1.xml" 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 /><Relationship Id="rId1" Type="http://schemas.openxmlformats.org/officeDocument/2006/relationships/slideLayout" Target="../slideLayouts/slideLayout1.xml" 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 /><Relationship Id="rId2" Type="http://schemas.openxmlformats.org/officeDocument/2006/relationships/image" Target="../media/image11.png" /><Relationship Id="rId1" Type="http://schemas.openxmlformats.org/officeDocument/2006/relationships/slideLayout" Target="../slideLayouts/slideLayout1.xml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 /><Relationship Id="rId2" Type="http://schemas.openxmlformats.org/officeDocument/2006/relationships/notesSlide" Target="../notesSlides/notesSlide3.xml" /><Relationship Id="rId1" Type="http://schemas.openxmlformats.org/officeDocument/2006/relationships/slideLayout" Target="../slideLayouts/slideLayout3.xml" /><Relationship Id="rId5" Type="http://schemas.openxmlformats.org/officeDocument/2006/relationships/image" Target="../media/image4.png" /><Relationship Id="rId4" Type="http://schemas.openxmlformats.org/officeDocument/2006/relationships/image" Target="../media/image2.png" 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 /><Relationship Id="rId1" Type="http://schemas.openxmlformats.org/officeDocument/2006/relationships/slideLayout" Target="../slideLayouts/slideLayout1.xml" 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 /><Relationship Id="rId2" Type="http://schemas.openxmlformats.org/officeDocument/2006/relationships/image" Target="../media/image14.png" /><Relationship Id="rId1" Type="http://schemas.openxmlformats.org/officeDocument/2006/relationships/slideLayout" Target="../slideLayouts/slideLayout1.xml" 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 /><Relationship Id="rId2" Type="http://schemas.openxmlformats.org/officeDocument/2006/relationships/hyperlink" Target="https://media.geeksforgeeks.org/wp-content/cdn-uploads/table.jpg" TargetMode="External" /><Relationship Id="rId1" Type="http://schemas.openxmlformats.org/officeDocument/2006/relationships/slideLayout" Target="../slideLayouts/slideLayout1.xml" 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d.docs.live.net/63c0dab445710d9b/Desktop/sorting%20using%20loops.txt" TargetMode="External" /><Relationship Id="rId2" Type="http://schemas.openxmlformats.org/officeDocument/2006/relationships/notesSlide" Target="../notesSlides/notesSlide6.xml" /><Relationship Id="rId1" Type="http://schemas.openxmlformats.org/officeDocument/2006/relationships/slideLayout" Target="../slideLayouts/slideLayout3.xml" 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hyperlink" Target="https://d.docs.live.net/63c0dab445710d9b/Desktop/using%20sort().txt" TargetMode="External" /><Relationship Id="rId1" Type="http://schemas.openxmlformats.org/officeDocument/2006/relationships/slideLayout" Target="../slideLayouts/slideLayout3.xml" 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d.docs.live.net/63c0dab445710d9b/Desktop/collection%20class.txt" TargetMode="External" /><Relationship Id="rId2" Type="http://schemas.openxmlformats.org/officeDocument/2006/relationships/hyperlink" Target="https://www.geeksforgeeks.org/collections-sort-java-examples/" TargetMode="External" /><Relationship Id="rId1" Type="http://schemas.openxmlformats.org/officeDocument/2006/relationships/slideLayout" Target="../slideLayouts/slideLayout3.xml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 /><Relationship Id="rId2" Type="http://schemas.openxmlformats.org/officeDocument/2006/relationships/notesSlide" Target="../notesSlides/notesSlide4.xml" /><Relationship Id="rId1" Type="http://schemas.openxmlformats.org/officeDocument/2006/relationships/slideLayout" Target="../slideLayouts/slideLayout3.xml" /><Relationship Id="rId5" Type="http://schemas.openxmlformats.org/officeDocument/2006/relationships/image" Target="../media/image4.png" /><Relationship Id="rId4" Type="http://schemas.openxmlformats.org/officeDocument/2006/relationships/image" Target="../media/image2.png" 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hyperlink" Target="subarray" TargetMode="External" /><Relationship Id="rId1" Type="http://schemas.openxmlformats.org/officeDocument/2006/relationships/slideLayout" Target="../slideLayouts/slideLayout3.xml" 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 /><Relationship Id="rId1" Type="http://schemas.openxmlformats.org/officeDocument/2006/relationships/slideLayout" Target="../slideLayouts/slideLayout3.xml" 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2" Type="http://schemas.openxmlformats.org/officeDocument/2006/relationships/notesSlide" Target="../notesSlides/notesSlide5.xml" /><Relationship Id="rId1" Type="http://schemas.openxmlformats.org/officeDocument/2006/relationships/slideLayout" Target="../slideLayouts/slideLayout3.xml" /><Relationship Id="rId4" Type="http://schemas.openxmlformats.org/officeDocument/2006/relationships/hyperlink" Target="https://downloads.mysql.com/archives/installer/" TargetMode="External" 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3095885" y="827149"/>
            <a:ext cx="2953500" cy="3584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"/>
          <p:cNvPicPr preferRelativeResize="0"/>
          <p:nvPr/>
        </p:nvPicPr>
        <p:blipFill rotWithShape="1">
          <a:blip r:embed="rId4"/>
          <a:srcRect l="8630" r="8622" b="57237"/>
          <a:stretch>
            <a:fillRect/>
          </a:stretch>
        </p:blipFill>
        <p:spPr>
          <a:xfrm flipH="1">
            <a:off x="6631800" y="4491410"/>
            <a:ext cx="2512201" cy="65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"/>
          <p:cNvPicPr preferRelativeResize="0"/>
          <p:nvPr/>
        </p:nvPicPr>
        <p:blipFill rotWithShape="1">
          <a:blip r:embed="rId4"/>
          <a:srcRect l="8630" r="8622" b="57237"/>
          <a:stretch>
            <a:fillRect/>
          </a:stretch>
        </p:blipFill>
        <p:spPr>
          <a:xfrm rot="10800000" flipH="1">
            <a:off x="0" y="-10795"/>
            <a:ext cx="2512201" cy="652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stomShape 1">
            <a:extLst>
              <a:ext uri="{FF2B5EF4-FFF2-40B4-BE49-F238E27FC236}">
                <a16:creationId xmlns:a16="http://schemas.microsoft.com/office/drawing/2014/main" id="{3C01B6F8-7BD4-4825-B9CA-77DEF80926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4644" y="273283"/>
            <a:ext cx="2854712" cy="685723"/>
          </a:xfrm>
          <a:prstGeom prst="roundRect">
            <a:avLst>
              <a:gd name="adj" fmla="val 16667"/>
            </a:avLst>
          </a:prstGeom>
          <a:solidFill>
            <a:srgbClr val="04C3E2">
              <a:alpha val="26000"/>
            </a:srgbClr>
          </a:solidFill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IN" sz="1600" b="0" strike="noStrike" spc="-1" dirty="0">
                <a:solidFill>
                  <a:srgbClr val="000000"/>
                </a:solidFill>
                <a:latin typeface="Arial" panose="020B0604020202020204"/>
                <a:ea typeface="Arial" panose="020B0604020202020204"/>
              </a:rPr>
              <a:t>SQL INSTALLATION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EABC32-202F-43C2-9CCF-65065A376DA1}"/>
              </a:ext>
            </a:extLst>
          </p:cNvPr>
          <p:cNvSpPr txBox="1"/>
          <p:nvPr/>
        </p:nvSpPr>
        <p:spPr>
          <a:xfrm>
            <a:off x="758283" y="897163"/>
            <a:ext cx="608856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i="1" u="sng" dirty="0">
                <a:solidFill>
                  <a:schemeClr val="tx1"/>
                </a:solidFill>
                <a:latin typeface="urw-din"/>
              </a:rPr>
              <a:t>STEP1:</a:t>
            </a:r>
          </a:p>
          <a:p>
            <a:r>
              <a:rPr lang="en-US" sz="1800" dirty="0">
                <a:solidFill>
                  <a:schemeClr val="tx1"/>
                </a:solidFill>
                <a:latin typeface="urw-din"/>
              </a:rPr>
              <a:t>C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urw-din"/>
              </a:rPr>
              <a:t>reating a directory in the Documents folder</a:t>
            </a:r>
            <a:endParaRPr lang="en-IN" sz="1800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80B1205-7F9F-429E-A1B1-994BBD91DA59}"/>
              </a:ext>
            </a:extLst>
          </p:cNvPr>
          <p:cNvSpPr txBox="1"/>
          <p:nvPr/>
        </p:nvSpPr>
        <p:spPr>
          <a:xfrm>
            <a:off x="1215483" y="1761430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urw-din"/>
              </a:rPr>
              <a:t>cd Documents (it will enter into the folder)</a:t>
            </a:r>
            <a:endParaRPr lang="en-IN" sz="1800" dirty="0">
              <a:solidFill>
                <a:schemeClr val="tx1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0E8DE81-7C56-4ADC-8FAB-5D880CFADDD2}"/>
              </a:ext>
            </a:extLst>
          </p:cNvPr>
          <p:cNvSpPr/>
          <p:nvPr/>
        </p:nvSpPr>
        <p:spPr>
          <a:xfrm>
            <a:off x="1672682" y="2322135"/>
            <a:ext cx="3746811" cy="54105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F747385F-299F-4E0C-990E-0D36DF02B0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17727" y="2497626"/>
            <a:ext cx="3279744" cy="2942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4761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C:Users\Username&gt;cd Documents</a:t>
            </a:r>
            <a:r>
              <a:rPr kumimoji="0" lang="en-US" altLang="en-US" sz="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6F252FB-0076-4A3D-9AEB-57F6C3087E35}"/>
              </a:ext>
            </a:extLst>
          </p:cNvPr>
          <p:cNvSpPr txBox="1"/>
          <p:nvPr/>
        </p:nvSpPr>
        <p:spPr>
          <a:xfrm>
            <a:off x="1215483" y="3364161"/>
            <a:ext cx="70587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urw-din"/>
              </a:rPr>
              <a:t>now you can create a directory with the keyword </a:t>
            </a:r>
            <a:r>
              <a:rPr lang="en-US" sz="1800" b="0" i="0" dirty="0" err="1">
                <a:solidFill>
                  <a:schemeClr val="tx1"/>
                </a:solidFill>
                <a:effectLst/>
                <a:latin typeface="urw-din"/>
              </a:rPr>
              <a:t>mkdir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urw-din"/>
              </a:rPr>
              <a:t>.</a:t>
            </a:r>
            <a:endParaRPr lang="en-IN" sz="1800" dirty="0">
              <a:solidFill>
                <a:schemeClr val="tx1"/>
              </a:solidFill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AB3FBC7E-F82F-4AEA-A47C-E427C84517BF}"/>
              </a:ext>
            </a:extLst>
          </p:cNvPr>
          <p:cNvSpPr/>
          <p:nvPr/>
        </p:nvSpPr>
        <p:spPr>
          <a:xfrm>
            <a:off x="2163336" y="3885249"/>
            <a:ext cx="2810107" cy="69751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CDC2F5A-A901-4BFB-AF92-FF1DF9099787}"/>
              </a:ext>
            </a:extLst>
          </p:cNvPr>
          <p:cNvSpPr txBox="1"/>
          <p:nvPr/>
        </p:nvSpPr>
        <p:spPr>
          <a:xfrm>
            <a:off x="2347334" y="4061671"/>
            <a:ext cx="46333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mkdir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mysql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-files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79253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stomShape 1">
            <a:extLst>
              <a:ext uri="{FF2B5EF4-FFF2-40B4-BE49-F238E27FC236}">
                <a16:creationId xmlns:a16="http://schemas.microsoft.com/office/drawing/2014/main" id="{B0C193BC-B257-464F-9A54-D7448494CBC7}"/>
              </a:ext>
            </a:extLst>
          </p:cNvPr>
          <p:cNvSpPr txBox="1">
            <a:spLocks/>
          </p:cNvSpPr>
          <p:nvPr/>
        </p:nvSpPr>
        <p:spPr>
          <a:xfrm>
            <a:off x="3144644" y="273283"/>
            <a:ext cx="2854712" cy="685723"/>
          </a:xfrm>
          <a:prstGeom prst="roundRect">
            <a:avLst>
              <a:gd name="adj" fmla="val 16667"/>
            </a:avLst>
          </a:prstGeom>
          <a:solidFill>
            <a:srgbClr val="04C3E2">
              <a:alpha val="26000"/>
            </a:srgbClr>
          </a:solidFill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/>
              <a:buNone/>
              <a:defRPr sz="33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>
              <a:tabLst>
                <a:tab pos="0" algn="l"/>
              </a:tabLst>
            </a:pPr>
            <a:r>
              <a:rPr lang="en-IN" sz="1600" spc="-1" dirty="0">
                <a:solidFill>
                  <a:srgbClr val="000000"/>
                </a:solidFill>
              </a:rPr>
              <a:t>SQL INSTALLATION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59894E-3DE4-439C-B3B8-6D190B887952}"/>
              </a:ext>
            </a:extLst>
          </p:cNvPr>
          <p:cNvSpPr txBox="1"/>
          <p:nvPr/>
        </p:nvSpPr>
        <p:spPr>
          <a:xfrm>
            <a:off x="579862" y="1094422"/>
            <a:ext cx="805118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en-US" sz="1800" b="1" i="0" dirty="0">
                <a:solidFill>
                  <a:schemeClr val="tx1"/>
                </a:solidFill>
                <a:effectLst/>
                <a:latin typeface="urw-din"/>
              </a:rPr>
              <a:t>Step-2 :Initialize the database –</a:t>
            </a:r>
          </a:p>
          <a:p>
            <a:pPr algn="l" fontAlgn="base"/>
            <a:endParaRPr lang="en-US" sz="1800" b="0" i="0" dirty="0">
              <a:solidFill>
                <a:schemeClr val="tx1"/>
              </a:solidFill>
              <a:effectLst/>
              <a:latin typeface="urw-di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urw-din"/>
              </a:rPr>
              <a:t>Start a CMD.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urw-din"/>
              </a:rPr>
              <a:t>Go to the </a:t>
            </a:r>
            <a:r>
              <a:rPr lang="en-US" sz="1800" b="0" i="0" dirty="0" err="1">
                <a:solidFill>
                  <a:schemeClr val="tx1"/>
                </a:solidFill>
                <a:effectLst/>
                <a:latin typeface="urw-din"/>
              </a:rPr>
              <a:t>the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urw-din"/>
              </a:rPr>
              <a:t> path where after renaming as </a:t>
            </a:r>
            <a:r>
              <a:rPr lang="en-US" sz="1800" b="0" i="0" dirty="0" err="1">
                <a:solidFill>
                  <a:schemeClr val="tx1"/>
                </a:solidFill>
                <a:effectLst/>
                <a:latin typeface="urw-din"/>
              </a:rPr>
              <a:t>mysql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urw-din"/>
              </a:rPr>
              <a:t> is saved and then go to bin folder using keyword </a:t>
            </a:r>
            <a:r>
              <a:rPr lang="en-US" sz="1800" b="1" i="0" dirty="0">
                <a:solidFill>
                  <a:schemeClr val="tx1"/>
                </a:solidFill>
                <a:effectLst/>
                <a:latin typeface="urw-din"/>
              </a:rPr>
              <a:t>cd 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urw-din"/>
              </a:rPr>
              <a:t>filename.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23F698D-BF3A-492F-87BE-625774688E08}"/>
              </a:ext>
            </a:extLst>
          </p:cNvPr>
          <p:cNvSpPr/>
          <p:nvPr/>
        </p:nvSpPr>
        <p:spPr>
          <a:xfrm>
            <a:off x="1483112" y="2653990"/>
            <a:ext cx="4828478" cy="167268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76C62379-9618-463F-B355-A1B178976D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17650" y="2856764"/>
            <a:ext cx="4376198" cy="10329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4761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C:Users\Username&gt;cd Documents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C:Users\Username\Documents&gt;cd </a:t>
            </a: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mysql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C:Users\Username\Documentsmysql&gt;cd bin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C:Users\Username\Documents\mysql\bin&gt;</a:t>
            </a:r>
            <a:r>
              <a:rPr kumimoji="0" lang="en-US" altLang="en-US" sz="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81588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stomShape 1">
            <a:extLst>
              <a:ext uri="{FF2B5EF4-FFF2-40B4-BE49-F238E27FC236}">
                <a16:creationId xmlns:a16="http://schemas.microsoft.com/office/drawing/2014/main" id="{D4A434F5-53A4-431E-A4AB-876E76061E6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021981" y="184073"/>
            <a:ext cx="2854712" cy="641118"/>
          </a:xfrm>
          <a:prstGeom prst="roundRect">
            <a:avLst>
              <a:gd name="adj" fmla="val 16667"/>
            </a:avLst>
          </a:prstGeom>
          <a:solidFill>
            <a:srgbClr val="04C3E2">
              <a:alpha val="26000"/>
            </a:srgbClr>
          </a:solidFill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/>
              <a:buNone/>
              <a:defRPr sz="33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>
              <a:tabLst>
                <a:tab pos="0" algn="l"/>
              </a:tabLst>
            </a:pPr>
            <a:r>
              <a:rPr lang="en-IN" sz="1600" spc="-1" dirty="0">
                <a:solidFill>
                  <a:srgbClr val="000000"/>
                </a:solidFill>
              </a:rPr>
              <a:t>SQL INSTALLATION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DDA99D-F353-4E5E-A896-376CFA6A1F60}"/>
              </a:ext>
            </a:extLst>
          </p:cNvPr>
          <p:cNvSpPr txBox="1"/>
          <p:nvPr/>
        </p:nvSpPr>
        <p:spPr>
          <a:xfrm>
            <a:off x="557560" y="996692"/>
            <a:ext cx="82072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urw-din"/>
              </a:rPr>
              <a:t>Execute the following command in the </a:t>
            </a:r>
            <a:r>
              <a:rPr lang="en-US" sz="1800" b="0" i="0" dirty="0" err="1">
                <a:solidFill>
                  <a:schemeClr val="tx1"/>
                </a:solidFill>
                <a:effectLst/>
                <a:latin typeface="urw-din"/>
              </a:rPr>
              <a:t>cmd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urw-din"/>
              </a:rPr>
              <a:t> path of bin in </a:t>
            </a:r>
            <a:r>
              <a:rPr lang="en-US" sz="1800" b="0" i="0" dirty="0" err="1">
                <a:solidFill>
                  <a:schemeClr val="tx1"/>
                </a:solidFill>
                <a:effectLst/>
                <a:latin typeface="urw-din"/>
              </a:rPr>
              <a:t>mysql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urw-din"/>
              </a:rPr>
              <a:t> extracted path</a:t>
            </a:r>
          </a:p>
          <a:p>
            <a:r>
              <a:rPr lang="en-US" sz="1800" dirty="0">
                <a:solidFill>
                  <a:schemeClr val="tx1"/>
                </a:solidFill>
                <a:latin typeface="urw-din"/>
              </a:rPr>
              <a:t>     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urw-din"/>
              </a:rPr>
              <a:t>(i.e. in the path C:Users\Username\Documents\mysql\bin&gt;).</a:t>
            </a:r>
            <a:endParaRPr lang="en-IN" sz="1800" dirty="0">
              <a:solidFill>
                <a:schemeClr val="tx1"/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22467EB-3AAE-4DEF-BDA1-FAED5D380816}"/>
              </a:ext>
            </a:extLst>
          </p:cNvPr>
          <p:cNvSpPr/>
          <p:nvPr/>
        </p:nvSpPr>
        <p:spPr>
          <a:xfrm>
            <a:off x="407020" y="2334293"/>
            <a:ext cx="8527976" cy="116618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02511ACF-785F-4A4C-849E-BE49A740BC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7560" y="2571750"/>
            <a:ext cx="8527976" cy="9098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4761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mysqld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–console –initialize –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basedir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=(path of newly created data directory)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–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datadir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=(path of newly created data directory)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5883AC5-5181-4F33-AF2A-71EB83A98F07}"/>
              </a:ext>
            </a:extLst>
          </p:cNvPr>
          <p:cNvSpPr txBox="1"/>
          <p:nvPr/>
        </p:nvSpPr>
        <p:spPr>
          <a:xfrm>
            <a:off x="602166" y="3823642"/>
            <a:ext cx="793966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 fontAlgn="base">
              <a:buFont typeface="Wingdings" panose="05000000000000000000" pitchFamily="2" charset="2"/>
              <a:buChar char="ü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urw-din"/>
              </a:rPr>
              <a:t>After executing the initialize command, Temporary password will be generated. Don’t forget to note that password.</a:t>
            </a:r>
          </a:p>
        </p:txBody>
      </p:sp>
    </p:spTree>
    <p:extLst>
      <p:ext uri="{BB962C8B-B14F-4D97-AF65-F5344CB8AC3E}">
        <p14:creationId xmlns:p14="http://schemas.microsoft.com/office/powerpoint/2010/main" val="6238795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stomShape 1">
            <a:extLst>
              <a:ext uri="{FF2B5EF4-FFF2-40B4-BE49-F238E27FC236}">
                <a16:creationId xmlns:a16="http://schemas.microsoft.com/office/drawing/2014/main" id="{4BD8DE1B-B86E-4983-8077-125E14A283C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988526" y="185464"/>
            <a:ext cx="2286000" cy="663421"/>
          </a:xfrm>
          <a:prstGeom prst="roundRect">
            <a:avLst>
              <a:gd name="adj" fmla="val 16667"/>
            </a:avLst>
          </a:prstGeom>
          <a:solidFill>
            <a:srgbClr val="04C3E2">
              <a:alpha val="26000"/>
            </a:srgbClr>
          </a:solidFill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/>
              <a:buNone/>
              <a:defRPr sz="33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>
              <a:tabLst>
                <a:tab pos="0" algn="l"/>
              </a:tabLst>
            </a:pPr>
            <a:r>
              <a:rPr lang="en-IN" sz="1600" spc="-1" dirty="0">
                <a:solidFill>
                  <a:schemeClr val="tx1"/>
                </a:solidFill>
              </a:rPr>
              <a:t>SQL INSTALLATION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33F7E4-1B78-4D01-9722-EAD04026C6DC}"/>
              </a:ext>
            </a:extLst>
          </p:cNvPr>
          <p:cNvSpPr txBox="1"/>
          <p:nvPr/>
        </p:nvSpPr>
        <p:spPr>
          <a:xfrm>
            <a:off x="540834" y="1019264"/>
            <a:ext cx="806233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en-US" sz="1800" b="1" i="0" dirty="0">
                <a:solidFill>
                  <a:schemeClr val="tx1"/>
                </a:solidFill>
                <a:effectLst/>
                <a:latin typeface="urw-din"/>
              </a:rPr>
              <a:t>Step-3 :Adding the directory –</a:t>
            </a:r>
            <a:br>
              <a:rPr lang="en-US" sz="1800" b="0" i="0" dirty="0">
                <a:solidFill>
                  <a:schemeClr val="tx1"/>
                </a:solidFill>
                <a:effectLst/>
                <a:latin typeface="urw-din"/>
              </a:rPr>
            </a:br>
            <a:r>
              <a:rPr lang="en-US" sz="1800" b="0" i="0" dirty="0">
                <a:solidFill>
                  <a:schemeClr val="tx1"/>
                </a:solidFill>
                <a:effectLst/>
                <a:latin typeface="urw-din"/>
              </a:rPr>
              <a:t>Execute the following command in the command prompt or in the same path as follows.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urw-din"/>
              </a:rPr>
              <a:t>Add the newly created data which we named as “</a:t>
            </a:r>
            <a:r>
              <a:rPr lang="en-US" sz="1800" b="0" i="0" dirty="0" err="1">
                <a:solidFill>
                  <a:schemeClr val="tx1"/>
                </a:solidFill>
                <a:effectLst/>
                <a:latin typeface="urw-din"/>
              </a:rPr>
              <a:t>mysql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urw-din"/>
              </a:rPr>
              <a:t>-files” in Step1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5CD613A-7F1C-4BD7-B7CD-E97F46FFFE70}"/>
              </a:ext>
            </a:extLst>
          </p:cNvPr>
          <p:cNvSpPr/>
          <p:nvPr/>
        </p:nvSpPr>
        <p:spPr>
          <a:xfrm>
            <a:off x="680224" y="2571750"/>
            <a:ext cx="8307659" cy="130887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16D9A047-A054-4AC8-9D83-38D77B6359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6462" y="3063650"/>
            <a:ext cx="8231421" cy="3250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4761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mysqld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--console --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datadir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=(path of newly created data directory)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22305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stomShape 1">
            <a:extLst>
              <a:ext uri="{FF2B5EF4-FFF2-40B4-BE49-F238E27FC236}">
                <a16:creationId xmlns:a16="http://schemas.microsoft.com/office/drawing/2014/main" id="{AE3BADEE-B93F-4C7B-A56F-39EE1440B39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44644" y="161770"/>
            <a:ext cx="2854712" cy="641118"/>
          </a:xfrm>
          <a:prstGeom prst="roundRect">
            <a:avLst>
              <a:gd name="adj" fmla="val 16667"/>
            </a:avLst>
          </a:prstGeom>
          <a:solidFill>
            <a:srgbClr val="04C3E2">
              <a:alpha val="26000"/>
            </a:srgbClr>
          </a:solidFill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/>
              <a:buNone/>
              <a:defRPr sz="33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>
              <a:tabLst>
                <a:tab pos="0" algn="l"/>
              </a:tabLst>
            </a:pPr>
            <a:r>
              <a:rPr lang="en-IN" sz="1600" spc="-1" dirty="0">
                <a:solidFill>
                  <a:schemeClr val="tx1"/>
                </a:solidFill>
              </a:rPr>
              <a:t>SQL INSTALLATION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DA72C2-E085-4802-A86D-97C017ECDE1A}"/>
              </a:ext>
            </a:extLst>
          </p:cNvPr>
          <p:cNvSpPr txBox="1"/>
          <p:nvPr/>
        </p:nvSpPr>
        <p:spPr>
          <a:xfrm>
            <a:off x="501804" y="1015425"/>
            <a:ext cx="836341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en-US" sz="1800" b="1" i="0" dirty="0">
                <a:solidFill>
                  <a:schemeClr val="tx1"/>
                </a:solidFill>
                <a:effectLst/>
                <a:latin typeface="urw-din"/>
              </a:rPr>
              <a:t>Step-4 :Start the server –</a:t>
            </a:r>
            <a:br>
              <a:rPr lang="en-US" sz="1800" b="0" i="0" dirty="0">
                <a:solidFill>
                  <a:schemeClr val="tx1"/>
                </a:solidFill>
                <a:effectLst/>
                <a:latin typeface="urw-din"/>
              </a:rPr>
            </a:br>
            <a:r>
              <a:rPr lang="en-US" sz="1800" b="0" i="0" dirty="0">
                <a:solidFill>
                  <a:schemeClr val="tx1"/>
                </a:solidFill>
                <a:effectLst/>
                <a:latin typeface="urw-din"/>
              </a:rPr>
              <a:t>Now open another command prompt without closing the present command prompt (in another </a:t>
            </a:r>
            <a:r>
              <a:rPr lang="en-US" sz="1800" b="0" i="0" dirty="0" err="1">
                <a:solidFill>
                  <a:schemeClr val="tx1"/>
                </a:solidFill>
                <a:effectLst/>
                <a:latin typeface="urw-din"/>
              </a:rPr>
              <a:t>cmd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urw-din"/>
              </a:rPr>
              <a:t> window of path bin of MySQL)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urw-din"/>
              </a:rPr>
              <a:t>    Execute the following command as follows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C34CE7C-DE87-4258-A722-4A94CD2A9EF2}"/>
              </a:ext>
            </a:extLst>
          </p:cNvPr>
          <p:cNvSpPr/>
          <p:nvPr/>
        </p:nvSpPr>
        <p:spPr>
          <a:xfrm>
            <a:off x="2185638" y="2326423"/>
            <a:ext cx="2497873" cy="49065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11C922A1-B791-4D59-B415-B319AB11FB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4068" y="2424602"/>
            <a:ext cx="1821011" cy="2942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4761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mysql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-u root -p</a:t>
            </a:r>
            <a:r>
              <a:rPr kumimoji="0" lang="en-US" altLang="en-US" sz="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706E34E-BB3D-4C08-8B48-153895BDFEBE}"/>
              </a:ext>
            </a:extLst>
          </p:cNvPr>
          <p:cNvSpPr txBox="1"/>
          <p:nvPr/>
        </p:nvSpPr>
        <p:spPr>
          <a:xfrm>
            <a:off x="501804" y="3290053"/>
            <a:ext cx="591014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urw-din"/>
              </a:rPr>
              <a:t>As using it the first time, you need to alter the password (temporary password that you have noted in step-2)</a:t>
            </a:r>
            <a:endParaRPr lang="en-IN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25177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stomShape 1">
            <a:extLst>
              <a:ext uri="{FF2B5EF4-FFF2-40B4-BE49-F238E27FC236}">
                <a16:creationId xmlns:a16="http://schemas.microsoft.com/office/drawing/2014/main" id="{0ED58C04-F916-4752-BE49-7FC977CBBE6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635297" y="139468"/>
            <a:ext cx="2319454" cy="652269"/>
          </a:xfrm>
          <a:prstGeom prst="roundRect">
            <a:avLst>
              <a:gd name="adj" fmla="val 16667"/>
            </a:avLst>
          </a:prstGeom>
          <a:solidFill>
            <a:srgbClr val="04C3E2">
              <a:alpha val="26000"/>
            </a:srgbClr>
          </a:solidFill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/>
              <a:buNone/>
              <a:defRPr sz="33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>
              <a:tabLst>
                <a:tab pos="0" algn="l"/>
              </a:tabLst>
            </a:pPr>
            <a:r>
              <a:rPr lang="en-IN" sz="1600" spc="-1" dirty="0">
                <a:solidFill>
                  <a:schemeClr val="tx1"/>
                </a:solidFill>
              </a:rPr>
              <a:t>SQL INSTALLATION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C77DE0-2F89-43C5-B5E1-E8324C906356}"/>
              </a:ext>
            </a:extLst>
          </p:cNvPr>
          <p:cNvSpPr txBox="1"/>
          <p:nvPr/>
        </p:nvSpPr>
        <p:spPr>
          <a:xfrm>
            <a:off x="758283" y="1000483"/>
            <a:ext cx="720368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en-US" sz="1800" b="1" i="0" dirty="0">
                <a:solidFill>
                  <a:schemeClr val="tx1"/>
                </a:solidFill>
                <a:effectLst/>
                <a:latin typeface="urw-din"/>
              </a:rPr>
              <a:t>Step-5 :Change the password of user root –</a:t>
            </a:r>
            <a:endParaRPr lang="en-US" sz="1800" b="0" i="0" dirty="0">
              <a:solidFill>
                <a:schemeClr val="tx1"/>
              </a:solidFill>
              <a:effectLst/>
              <a:latin typeface="urw-di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urw-din"/>
              </a:rPr>
              <a:t>A last step: As using it the first time, you need to alter the password (as you have used temporary password) when you open the server as follows.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FA1C534-7DCD-44E6-9AE0-B05B9C0437EC}"/>
              </a:ext>
            </a:extLst>
          </p:cNvPr>
          <p:cNvSpPr/>
          <p:nvPr/>
        </p:nvSpPr>
        <p:spPr>
          <a:xfrm>
            <a:off x="1438507" y="2185639"/>
            <a:ext cx="5207620" cy="9233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36D2360D-1756-4FD3-B470-4F9B2D24A0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83833" y="2332269"/>
            <a:ext cx="3677289" cy="478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4761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ALTER USER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root@localhost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IDENTIFIED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BY '&lt;Your password&gt;';</a:t>
            </a:r>
            <a:r>
              <a:rPr kumimoji="0" lang="en-US" altLang="en-US" sz="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42723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stomShape 1">
            <a:extLst>
              <a:ext uri="{FF2B5EF4-FFF2-40B4-BE49-F238E27FC236}">
                <a16:creationId xmlns:a16="http://schemas.microsoft.com/office/drawing/2014/main" id="{D9F8F58E-53C0-4494-8774-856526B2CE3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66946" y="217526"/>
            <a:ext cx="2810107" cy="563059"/>
          </a:xfrm>
          <a:prstGeom prst="roundRect">
            <a:avLst>
              <a:gd name="adj" fmla="val 16667"/>
            </a:avLst>
          </a:prstGeom>
          <a:solidFill>
            <a:srgbClr val="04C3E2">
              <a:alpha val="26000"/>
            </a:srgbClr>
          </a:solidFill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/>
              <a:buNone/>
              <a:defRPr sz="33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>
              <a:tabLst>
                <a:tab pos="0" algn="l"/>
              </a:tabLst>
            </a:pPr>
            <a:r>
              <a:rPr lang="en-IN" sz="1600" spc="-1" dirty="0">
                <a:solidFill>
                  <a:schemeClr val="tx1"/>
                </a:solidFill>
              </a:rPr>
              <a:t>SQL INSTALLATION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B30F72-ACC7-458F-808F-DA415624030D}"/>
              </a:ext>
            </a:extLst>
          </p:cNvPr>
          <p:cNvSpPr txBox="1"/>
          <p:nvPr/>
        </p:nvSpPr>
        <p:spPr>
          <a:xfrm>
            <a:off x="635619" y="959669"/>
            <a:ext cx="6924907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en-US" sz="1600" b="0" i="0" dirty="0">
                <a:solidFill>
                  <a:schemeClr val="tx1"/>
                </a:solidFill>
                <a:effectLst/>
                <a:latin typeface="urw-din"/>
              </a:rPr>
              <a:t>Now, Your </a:t>
            </a:r>
            <a:r>
              <a:rPr lang="en-US" sz="1600" b="0" i="0" dirty="0" err="1">
                <a:solidFill>
                  <a:schemeClr val="tx1"/>
                </a:solidFill>
                <a:effectLst/>
                <a:latin typeface="urw-din"/>
              </a:rPr>
              <a:t>mysql</a:t>
            </a:r>
            <a:r>
              <a:rPr lang="en-US" sz="1600" b="0" i="0" dirty="0">
                <a:solidFill>
                  <a:schemeClr val="tx1"/>
                </a:solidFill>
                <a:effectLst/>
                <a:latin typeface="urw-din"/>
              </a:rPr>
              <a:t> is ready to use. The above steps was to install and use it at first time.</a:t>
            </a:r>
            <a:br>
              <a:rPr lang="en-US" sz="1600" b="0" i="0" dirty="0">
                <a:solidFill>
                  <a:schemeClr val="tx1"/>
                </a:solidFill>
                <a:effectLst/>
                <a:latin typeface="urw-din"/>
              </a:rPr>
            </a:br>
            <a:r>
              <a:rPr lang="en-US" sz="1600" b="0" i="0" dirty="0">
                <a:solidFill>
                  <a:schemeClr val="tx1"/>
                </a:solidFill>
                <a:effectLst/>
                <a:latin typeface="urw-din"/>
              </a:rPr>
              <a:t>When using MySQL later </a:t>
            </a:r>
            <a:r>
              <a:rPr lang="en-US" sz="1600" b="0" i="0" dirty="0" err="1">
                <a:solidFill>
                  <a:schemeClr val="tx1"/>
                </a:solidFill>
                <a:effectLst/>
                <a:latin typeface="urw-din"/>
              </a:rPr>
              <a:t>everytime</a:t>
            </a:r>
            <a:r>
              <a:rPr lang="en-US" sz="1600" b="0" i="0" dirty="0">
                <a:solidFill>
                  <a:schemeClr val="tx1"/>
                </a:solidFill>
                <a:effectLst/>
                <a:latin typeface="urw-din"/>
              </a:rPr>
              <a:t>, you can follow the 3rd and 4th steps:</a:t>
            </a:r>
          </a:p>
          <a:p>
            <a:pPr algn="l" fontAlgn="base">
              <a:buFont typeface="+mj-lt"/>
              <a:buAutoNum type="arabicPeriod"/>
            </a:pPr>
            <a:r>
              <a:rPr lang="en-US" sz="1600" b="0" i="0" dirty="0">
                <a:solidFill>
                  <a:schemeClr val="tx1"/>
                </a:solidFill>
                <a:effectLst/>
                <a:latin typeface="urw-din"/>
              </a:rPr>
              <a:t>Execute following command as follows</a:t>
            </a: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DC442EE6-C75E-43C9-B316-09F77D6232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9605" y="2246676"/>
            <a:ext cx="7978146" cy="325074"/>
          </a:xfrm>
          <a:prstGeom prst="rect">
            <a:avLst/>
          </a:prstGeom>
          <a:solidFill>
            <a:srgbClr val="13141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4761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 dirty="0" err="1">
                <a:solidFill>
                  <a:schemeClr val="bg1"/>
                </a:solidFill>
                <a:latin typeface="Consolas" panose="020B0609020204030204" pitchFamily="49" charset="0"/>
              </a:rPr>
              <a:t>mysqld</a:t>
            </a:r>
            <a:r>
              <a:rPr lang="en-US" altLang="en-US" sz="1800" dirty="0">
                <a:solidFill>
                  <a:schemeClr val="bg1"/>
                </a:solidFill>
                <a:latin typeface="Consolas" panose="020B0609020204030204" pitchFamily="49" charset="0"/>
              </a:rPr>
              <a:t> –console –</a:t>
            </a:r>
            <a:r>
              <a:rPr lang="en-US" altLang="en-US" sz="1800" dirty="0" err="1">
                <a:solidFill>
                  <a:schemeClr val="bg1"/>
                </a:solidFill>
                <a:latin typeface="Consolas" panose="020B0609020204030204" pitchFamily="49" charset="0"/>
              </a:rPr>
              <a:t>datadir</a:t>
            </a:r>
            <a:r>
              <a:rPr lang="en-US" altLang="en-US" sz="1800" dirty="0">
                <a:solidFill>
                  <a:schemeClr val="bg1"/>
                </a:solidFill>
                <a:latin typeface="Consolas" panose="020B0609020204030204" pitchFamily="49" charset="0"/>
              </a:rPr>
              <a:t>=(path of newly created data directory)</a:t>
            </a:r>
            <a:endParaRPr lang="en-US" altLang="en-US" sz="1800" dirty="0">
              <a:solidFill>
                <a:schemeClr val="bg1"/>
              </a:solidFill>
              <a:latin typeface="urw-din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A30285-2566-4597-AEF2-6F71570F91AC}"/>
              </a:ext>
            </a:extLst>
          </p:cNvPr>
          <p:cNvSpPr txBox="1"/>
          <p:nvPr/>
        </p:nvSpPr>
        <p:spPr>
          <a:xfrm>
            <a:off x="635619" y="2910912"/>
            <a:ext cx="4572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0" i="0" dirty="0">
                <a:solidFill>
                  <a:schemeClr val="tx1"/>
                </a:solidFill>
                <a:effectLst/>
                <a:latin typeface="urw-din"/>
              </a:rPr>
              <a:t>2.(in another </a:t>
            </a:r>
            <a:r>
              <a:rPr lang="en-US" sz="1600" b="0" i="0" dirty="0" err="1">
                <a:solidFill>
                  <a:schemeClr val="tx1"/>
                </a:solidFill>
                <a:effectLst/>
                <a:latin typeface="urw-din"/>
              </a:rPr>
              <a:t>cmd</a:t>
            </a:r>
            <a:r>
              <a:rPr lang="en-US" sz="1600" b="0" i="0" dirty="0">
                <a:solidFill>
                  <a:schemeClr val="tx1"/>
                </a:solidFill>
                <a:effectLst/>
                <a:latin typeface="urw-din"/>
              </a:rPr>
              <a:t> window of path bin of </a:t>
            </a:r>
            <a:r>
              <a:rPr lang="en-US" sz="1600" b="0" i="0" dirty="0" err="1">
                <a:solidFill>
                  <a:schemeClr val="tx1"/>
                </a:solidFill>
                <a:effectLst/>
                <a:latin typeface="urw-din"/>
              </a:rPr>
              <a:t>mysql</a:t>
            </a:r>
            <a:r>
              <a:rPr lang="en-US" sz="1600" b="0" i="0" dirty="0">
                <a:solidFill>
                  <a:schemeClr val="tx1"/>
                </a:solidFill>
                <a:effectLst/>
                <a:latin typeface="urw-din"/>
              </a:rPr>
              <a:t>)</a:t>
            </a:r>
            <a:br>
              <a:rPr lang="en-US" sz="1600" dirty="0">
                <a:solidFill>
                  <a:schemeClr val="tx1"/>
                </a:solidFill>
              </a:rPr>
            </a:br>
            <a:endParaRPr lang="en-IN" sz="1600" dirty="0">
              <a:solidFill>
                <a:schemeClr val="tx1"/>
              </a:solidFill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A2009DA1-EB9E-4F9A-BF49-D6F9FCCB6E93}"/>
              </a:ext>
            </a:extLst>
          </p:cNvPr>
          <p:cNvSpPr/>
          <p:nvPr/>
        </p:nvSpPr>
        <p:spPr>
          <a:xfrm>
            <a:off x="1517849" y="3495687"/>
            <a:ext cx="3468029" cy="33916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ysClr val="windowText" lastClr="000000"/>
              </a:solidFill>
            </a:endParaRPr>
          </a:p>
        </p:txBody>
      </p:sp>
      <p:sp>
        <p:nvSpPr>
          <p:cNvPr id="12" name="Rectangle 3">
            <a:extLst>
              <a:ext uri="{FF2B5EF4-FFF2-40B4-BE49-F238E27FC236}">
                <a16:creationId xmlns:a16="http://schemas.microsoft.com/office/drawing/2014/main" id="{50D3D069-EDFC-4E83-9D37-C42AB8BAE7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73116" y="3518120"/>
            <a:ext cx="1821011" cy="2942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4761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solidFill>
                  <a:sysClr val="windowText" lastClr="000000"/>
                </a:solidFill>
                <a:effectLst/>
                <a:latin typeface="Consolas" panose="020B0609020204030204" pitchFamily="49" charset="0"/>
              </a:rPr>
              <a:t>mysql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ysClr val="windowText" lastClr="000000"/>
                </a:solidFill>
                <a:effectLst/>
                <a:latin typeface="Consolas" panose="020B0609020204030204" pitchFamily="49" charset="0"/>
              </a:rPr>
              <a:t> -u root -p</a:t>
            </a:r>
            <a:r>
              <a:rPr kumimoji="0" lang="en-US" altLang="en-US" sz="800" b="1" i="0" u="none" strike="noStrike" cap="none" normalizeH="0" baseline="0" dirty="0">
                <a:ln>
                  <a:noFill/>
                </a:ln>
                <a:solidFill>
                  <a:sysClr val="windowText" lastClr="000000"/>
                </a:solidFill>
                <a:effectLst/>
              </a:rPr>
              <a:t> </a:t>
            </a:r>
            <a:endParaRPr kumimoji="0" lang="en-US" altLang="en-US" sz="2400" b="1" i="0" u="none" strike="noStrike" cap="none" normalizeH="0" baseline="0" dirty="0">
              <a:ln>
                <a:noFill/>
              </a:ln>
              <a:solidFill>
                <a:sysClr val="windowText" lastClr="000000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10645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stomShape 1">
            <a:extLst>
              <a:ext uri="{FF2B5EF4-FFF2-40B4-BE49-F238E27FC236}">
                <a16:creationId xmlns:a16="http://schemas.microsoft.com/office/drawing/2014/main" id="{63025D34-2ECA-4683-A9EB-0BD4FA61FA0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24307" y="161771"/>
            <a:ext cx="5592336" cy="685723"/>
          </a:xfrm>
          <a:prstGeom prst="roundRect">
            <a:avLst>
              <a:gd name="adj" fmla="val 16667"/>
            </a:avLst>
          </a:prstGeom>
          <a:solidFill>
            <a:srgbClr val="04C3E2">
              <a:alpha val="26000"/>
            </a:srgbClr>
          </a:solidFill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/>
              <a:buNone/>
              <a:defRPr sz="33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>
              <a:tabLst>
                <a:tab pos="0" algn="l"/>
              </a:tabLst>
            </a:pPr>
            <a:r>
              <a:rPr lang="en-IN" sz="1600" spc="-1" dirty="0">
                <a:solidFill>
                  <a:schemeClr val="tx1"/>
                </a:solidFill>
              </a:rPr>
              <a:t>SQL PLUS AND HR USER CONNECTION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051B33-41AE-427E-B08D-6596A4208842}"/>
              </a:ext>
            </a:extLst>
          </p:cNvPr>
          <p:cNvSpPr txBox="1"/>
          <p:nvPr/>
        </p:nvSpPr>
        <p:spPr>
          <a:xfrm>
            <a:off x="512956" y="1100624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dirty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Connecting to Oracle Database as User HR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9EFC21C-94B4-4808-9265-2D5FF2363A8F}"/>
              </a:ext>
            </a:extLst>
          </p:cNvPr>
          <p:cNvSpPr txBox="1"/>
          <p:nvPr/>
        </p:nvSpPr>
        <p:spPr>
          <a:xfrm>
            <a:off x="1193181" y="1487566"/>
            <a:ext cx="652346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Topics: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3399"/>
                </a:solidFill>
                <a:effectLst/>
                <a:latin typeface="Tahoma" panose="020B0604030504040204" pitchFamily="34" charset="0"/>
                <a:hlinkClick r:id="rId2"/>
              </a:rPr>
              <a:t>Unlocking the HR Account</a:t>
            </a:r>
            <a:endParaRPr lang="en-US" b="0" i="0" dirty="0">
              <a:solidFill>
                <a:srgbClr val="000000"/>
              </a:solidFill>
              <a:effectLst/>
              <a:latin typeface="Tahoma" panose="020B060403050404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3399"/>
                </a:solidFill>
                <a:effectLst/>
                <a:latin typeface="Tahoma" panose="020B0604030504040204" pitchFamily="34" charset="0"/>
                <a:hlinkClick r:id="rId3"/>
              </a:rPr>
              <a:t>Connecting to Oracle Database as User HR from SQL*Plus</a:t>
            </a:r>
            <a:endParaRPr lang="en-US" b="0" i="0" dirty="0">
              <a:solidFill>
                <a:srgbClr val="000000"/>
              </a:solidFill>
              <a:effectLst/>
              <a:latin typeface="Tahoma" panose="020B060403050404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3399"/>
                </a:solidFill>
                <a:effectLst/>
                <a:latin typeface="Tahoma" panose="020B0604030504040204" pitchFamily="34" charset="0"/>
                <a:hlinkClick r:id="rId4"/>
              </a:rPr>
              <a:t>Connecting to Oracle Database as User HR from SQL Developer</a:t>
            </a:r>
            <a:endParaRPr lang="en-US" b="0" i="0" dirty="0">
              <a:solidFill>
                <a:srgbClr val="000000"/>
              </a:solidFill>
              <a:effectLst/>
              <a:latin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12648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stomShape 1">
            <a:extLst>
              <a:ext uri="{FF2B5EF4-FFF2-40B4-BE49-F238E27FC236}">
                <a16:creationId xmlns:a16="http://schemas.microsoft.com/office/drawing/2014/main" id="{A62C2DC5-20DA-4657-B594-267290FEF35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53267" y="94863"/>
            <a:ext cx="4560849" cy="741478"/>
          </a:xfrm>
          <a:prstGeom prst="roundRect">
            <a:avLst>
              <a:gd name="adj" fmla="val 16667"/>
            </a:avLst>
          </a:prstGeom>
          <a:solidFill>
            <a:srgbClr val="04C3E2">
              <a:alpha val="26000"/>
            </a:srgbClr>
          </a:solidFill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/>
              <a:buNone/>
              <a:defRPr sz="33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>
              <a:tabLst>
                <a:tab pos="0" algn="l"/>
              </a:tabLst>
            </a:pPr>
            <a:r>
              <a:rPr lang="en-IN" sz="1600" spc="-1" dirty="0">
                <a:solidFill>
                  <a:schemeClr val="tx1"/>
                </a:solidFill>
              </a:rPr>
              <a:t>SQL PLUS AND HR USER CONNECTION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B35088E3-780E-4718-A920-2D301DE797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2384" y="956091"/>
            <a:ext cx="8219232" cy="390876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Access the menu from which you can select SQL Developer: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On a Windows system: From the Start menu, select 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All Programs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On a Linux system: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On Gnome: Click 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Application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.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On KDE: Click 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K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Select 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Oracle -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 </a:t>
            </a:r>
            <a:r>
              <a:rPr kumimoji="0" lang="en-US" altLang="en-US" b="1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ORACLE_HOME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Select 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Application Development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4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Select 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SQL Developer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If this is the first time you have started SQL Developer on your system,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you are prompted to enter the full path to 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java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.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exe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 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(for example,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 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C:\jdk1.5.0\bin\java.exe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 Either type the full path after the prompt or browse to it, and then press the key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 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Enter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The Oracle SQL Developer window opens.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09841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stomShape 1">
            <a:extLst>
              <a:ext uri="{FF2B5EF4-FFF2-40B4-BE49-F238E27FC236}">
                <a16:creationId xmlns:a16="http://schemas.microsoft.com/office/drawing/2014/main" id="{19BFCE99-5906-463F-89E6-4D13D5756FB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53989" y="150619"/>
            <a:ext cx="4360127" cy="641118"/>
          </a:xfrm>
          <a:prstGeom prst="roundRect">
            <a:avLst>
              <a:gd name="adj" fmla="val 16667"/>
            </a:avLst>
          </a:prstGeom>
          <a:solidFill>
            <a:srgbClr val="04C3E2">
              <a:alpha val="26000"/>
            </a:srgbClr>
          </a:solidFill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/>
              <a:buNone/>
              <a:defRPr sz="33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>
              <a:tabLst>
                <a:tab pos="0" algn="l"/>
              </a:tabLst>
            </a:pPr>
            <a:r>
              <a:rPr lang="en-IN" sz="1600" spc="-1" dirty="0">
                <a:solidFill>
                  <a:schemeClr val="tx1"/>
                </a:solidFill>
              </a:rPr>
              <a:t>SQL PLUS AND HR USER CONNECTION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B8069E-80EA-4DF4-9426-418DD3362AB0}"/>
              </a:ext>
            </a:extLst>
          </p:cNvPr>
          <p:cNvSpPr txBox="1"/>
          <p:nvPr/>
        </p:nvSpPr>
        <p:spPr>
          <a:xfrm>
            <a:off x="791737" y="1253610"/>
            <a:ext cx="68580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en-US" sz="1800" b="0" i="0" dirty="0">
              <a:solidFill>
                <a:srgbClr val="000000"/>
              </a:solidFill>
              <a:effectLst/>
              <a:latin typeface="Tahoma" panose="020B0604030504040204" pitchFamily="34" charset="0"/>
            </a:endParaRPr>
          </a:p>
          <a:p>
            <a:pPr algn="l"/>
            <a:r>
              <a:rPr lang="en-US" sz="1800" b="0" i="0" dirty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5.In the navigation frame of the window, click </a:t>
            </a:r>
            <a:r>
              <a:rPr lang="en-US" sz="1800" b="1" i="0" dirty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Connections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.</a:t>
            </a:r>
          </a:p>
          <a:p>
            <a:pPr algn="l"/>
            <a:r>
              <a:rPr lang="en-US" sz="1800" b="0" i="0" dirty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The Connections pane appears.</a:t>
            </a:r>
          </a:p>
          <a:p>
            <a:pPr algn="l"/>
            <a:endParaRPr lang="en-US" sz="1800" b="0" i="0" dirty="0">
              <a:solidFill>
                <a:srgbClr val="000000"/>
              </a:solidFill>
              <a:effectLst/>
              <a:latin typeface="Tahoma" panose="020B0604030504040204" pitchFamily="34" charset="0"/>
            </a:endParaRPr>
          </a:p>
          <a:p>
            <a:pPr algn="l"/>
            <a:r>
              <a:rPr lang="en-US" sz="1800" b="0" i="0" dirty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6.In the Connections pane, click the icon </a:t>
            </a:r>
            <a:r>
              <a:rPr lang="en-US" sz="1800" b="1" i="0" dirty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New Connection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.</a:t>
            </a:r>
          </a:p>
          <a:p>
            <a:pPr algn="l"/>
            <a:r>
              <a:rPr lang="en-US" sz="1800" b="0" i="0" dirty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The New/Select Database Connection window opens.</a:t>
            </a:r>
          </a:p>
          <a:p>
            <a:br>
              <a:rPr lang="en-US" sz="1800" dirty="0"/>
            </a:br>
            <a:endParaRPr lang="en-IN" sz="1800" dirty="0"/>
          </a:p>
        </p:txBody>
      </p:sp>
    </p:spTree>
    <p:extLst>
      <p:ext uri="{BB962C8B-B14F-4D97-AF65-F5344CB8AC3E}">
        <p14:creationId xmlns:p14="http://schemas.microsoft.com/office/powerpoint/2010/main" val="25288048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"/>
          <p:cNvSpPr txBox="1"/>
          <p:nvPr/>
        </p:nvSpPr>
        <p:spPr>
          <a:xfrm>
            <a:off x="3288945" y="641855"/>
            <a:ext cx="57324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457200" bIns="91425" anchor="ctr" anchorCtr="0">
            <a:noAutofit/>
          </a:bodyPr>
          <a:lstStyle/>
          <a:p>
            <a:pPr marL="182880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 panose="020B0604020202020204"/>
              <a:buNone/>
            </a:pPr>
            <a:r>
              <a:rPr lang="en-US" sz="2300" b="0" i="0" u="none" strike="noStrike" cap="none">
                <a:solidFill>
                  <a:srgbClr val="1C315B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Helping Students</a:t>
            </a:r>
            <a:endParaRPr sz="2300" b="0" i="0" u="none" strike="noStrike" cap="none">
              <a:solidFill>
                <a:srgbClr val="1C315B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182880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 panose="020B0604020202020204"/>
              <a:buNone/>
            </a:pPr>
            <a:r>
              <a:rPr lang="en-US" sz="2300" b="0" i="0" u="none" strike="noStrike" cap="none">
                <a:solidFill>
                  <a:srgbClr val="1C315B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to Realize Their Dreams</a:t>
            </a:r>
            <a:endParaRPr sz="2300" b="0" i="0" u="none" strike="noStrike" cap="none">
              <a:solidFill>
                <a:srgbClr val="1C315B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182880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 panose="020B0604020202020204"/>
              <a:buNone/>
            </a:pPr>
            <a:r>
              <a:rPr lang="en-US" sz="2300" b="0" i="0" u="none" strike="noStrike" cap="none">
                <a:solidFill>
                  <a:srgbClr val="1C315B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for the Last 14 Years</a:t>
            </a:r>
            <a:endParaRPr sz="1400" b="0" i="0" u="none" strike="noStrike" cap="none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104" name="Google Shape;104;p2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385741" y="1142878"/>
            <a:ext cx="2356000" cy="2859328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"/>
          <p:cNvSpPr/>
          <p:nvPr/>
        </p:nvSpPr>
        <p:spPr>
          <a:xfrm>
            <a:off x="7812405" y="-92075"/>
            <a:ext cx="1512570" cy="108013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push dir="r"/>
      </p:transition>
    </mc:Choice>
    <mc:Fallback xmlns="">
      <p:transition spd="slow">
        <p:push dir="r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stomShape 1">
            <a:extLst>
              <a:ext uri="{FF2B5EF4-FFF2-40B4-BE49-F238E27FC236}">
                <a16:creationId xmlns:a16="http://schemas.microsoft.com/office/drawing/2014/main" id="{382C19AE-458A-4B79-A539-211DF825BB5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64419" y="161770"/>
            <a:ext cx="4605454" cy="629967"/>
          </a:xfrm>
          <a:prstGeom prst="roundRect">
            <a:avLst>
              <a:gd name="adj" fmla="val 16667"/>
            </a:avLst>
          </a:prstGeom>
          <a:solidFill>
            <a:srgbClr val="04C3E2">
              <a:alpha val="26000"/>
            </a:srgbClr>
          </a:solidFill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/>
              <a:buNone/>
              <a:defRPr sz="33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>
              <a:tabLst>
                <a:tab pos="0" algn="l"/>
              </a:tabLst>
            </a:pPr>
            <a:r>
              <a:rPr lang="en-IN" sz="1600" spc="-1" dirty="0">
                <a:solidFill>
                  <a:schemeClr val="tx1"/>
                </a:solidFill>
              </a:rPr>
              <a:t>SQL PLUS AND HR USER CONNECTION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3ADC38-D5B4-4C7D-9C86-80DA03A75B40}"/>
              </a:ext>
            </a:extLst>
          </p:cNvPr>
          <p:cNvSpPr txBox="1"/>
          <p:nvPr/>
        </p:nvSpPr>
        <p:spPr>
          <a:xfrm>
            <a:off x="524107" y="1130507"/>
            <a:ext cx="766088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0" i="0" dirty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7. In the New/Select Database Connection window, type the appropriate values in the fields Connection Name, Username, and Password.</a:t>
            </a:r>
            <a:endParaRPr lang="en-IN" sz="1600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55A2D87E-0C92-41DE-9F7B-55CD2163FB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8741" y="1792445"/>
            <a:ext cx="7151620" cy="212365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For Connection Name, enter 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hr_conn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.</a:t>
            </a:r>
            <a:endParaRPr kumimoji="0" lang="en-US" altLang="en-US" sz="48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Tahoma" panose="020B0604030504040204" pitchFamily="34" charset="0"/>
              <a:cs typeface="Tahoma" panose="020B060403050404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(You can enter a different name, but the tutorials in this document assume that you named the connection 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hr_conn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.)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Tahoma" panose="020B0604030504040204" pitchFamily="34" charset="0"/>
              <a:cs typeface="Tahoma" panose="020B060403050404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For Username, enter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 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HR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.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Tahoma" panose="020B0604030504040204" pitchFamily="34" charset="0"/>
              <a:cs typeface="Tahoma" panose="020B060403050404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For Password, enter the password for the 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HR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 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account.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89F80A-0C96-4FB1-9A56-14EA16D59BD6}"/>
              </a:ext>
            </a:extLst>
          </p:cNvPr>
          <p:cNvSpPr txBox="1"/>
          <p:nvPr/>
        </p:nvSpPr>
        <p:spPr>
          <a:xfrm>
            <a:off x="624467" y="3710999"/>
            <a:ext cx="7151619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en-US" sz="1600" b="0" i="0" dirty="0">
              <a:solidFill>
                <a:schemeClr val="tx1"/>
              </a:solidFill>
              <a:effectLst/>
              <a:latin typeface="Tahoma" panose="020B0604030504040204" pitchFamily="34" charset="0"/>
            </a:endParaRPr>
          </a:p>
          <a:p>
            <a:pPr algn="l"/>
            <a:r>
              <a:rPr lang="en-US" sz="1600" b="0" i="0" dirty="0">
                <a:solidFill>
                  <a:schemeClr val="tx1"/>
                </a:solidFill>
                <a:effectLst/>
                <a:latin typeface="Tahoma" panose="020B0604030504040204" pitchFamily="34" charset="0"/>
              </a:rPr>
              <a:t>8.In the New/Select Database Connection window, click the tab </a:t>
            </a:r>
            <a:r>
              <a:rPr lang="en-US" sz="1600" b="1" i="0" dirty="0">
                <a:solidFill>
                  <a:schemeClr val="tx1"/>
                </a:solidFill>
                <a:effectLst/>
                <a:latin typeface="Tahoma" panose="020B0604030504040204" pitchFamily="34" charset="0"/>
              </a:rPr>
              <a:t>Oracle</a:t>
            </a:r>
            <a:r>
              <a:rPr lang="en-US" sz="1600" b="0" i="0" dirty="0">
                <a:solidFill>
                  <a:schemeClr val="tx1"/>
                </a:solidFill>
                <a:effectLst/>
                <a:latin typeface="Tahoma" panose="020B0604030504040204" pitchFamily="34" charset="0"/>
              </a:rPr>
              <a:t>.</a:t>
            </a:r>
          </a:p>
          <a:p>
            <a:pPr algn="l"/>
            <a:r>
              <a:rPr lang="en-US" sz="1600" b="0" i="0" dirty="0">
                <a:solidFill>
                  <a:schemeClr val="tx1"/>
                </a:solidFill>
                <a:effectLst/>
                <a:latin typeface="Tahoma" panose="020B0604030504040204" pitchFamily="34" charset="0"/>
              </a:rPr>
              <a:t>  The Oracle pane appears.</a:t>
            </a:r>
          </a:p>
          <a:p>
            <a:br>
              <a:rPr lang="en-US" sz="1600" dirty="0">
                <a:solidFill>
                  <a:schemeClr val="tx1"/>
                </a:solidFill>
              </a:rPr>
            </a:br>
            <a:endParaRPr lang="en-IN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11219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stomShape 1">
            <a:extLst>
              <a:ext uri="{FF2B5EF4-FFF2-40B4-BE49-F238E27FC236}">
                <a16:creationId xmlns:a16="http://schemas.microsoft.com/office/drawing/2014/main" id="{A71291B3-6367-4AFB-A8BB-B0E0F90F9A6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553628" y="139467"/>
            <a:ext cx="4293220" cy="641118"/>
          </a:xfrm>
          <a:prstGeom prst="roundRect">
            <a:avLst>
              <a:gd name="adj" fmla="val 16667"/>
            </a:avLst>
          </a:prstGeom>
          <a:solidFill>
            <a:srgbClr val="04C3E2">
              <a:alpha val="26000"/>
            </a:srgbClr>
          </a:solidFill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/>
              <a:buNone/>
              <a:defRPr sz="33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>
              <a:tabLst>
                <a:tab pos="0" algn="l"/>
              </a:tabLst>
            </a:pPr>
            <a:r>
              <a:rPr lang="en-IN" sz="1600" spc="-1" dirty="0">
                <a:solidFill>
                  <a:schemeClr val="tx1"/>
                </a:solidFill>
              </a:rPr>
              <a:t>SQL PLUS AND HR USER CONNECTION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34E6BC-A8C6-4D49-A4E9-93E0B9E648D6}"/>
              </a:ext>
            </a:extLst>
          </p:cNvPr>
          <p:cNvSpPr txBox="1"/>
          <p:nvPr/>
        </p:nvSpPr>
        <p:spPr>
          <a:xfrm>
            <a:off x="802888" y="1021296"/>
            <a:ext cx="6255834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600" b="0" i="0" dirty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9.In the Oracle pane: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sz="1600" b="0" i="0" dirty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For Role, accept the default.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sz="1600" b="0" i="0" dirty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For Connection Type, accept the default (Basic).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sz="1600" b="0" i="0" dirty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In the fields Hostname and Port, type the appropriate values.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sz="1600" b="0" i="0" dirty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Select the option </a:t>
            </a:r>
            <a:r>
              <a:rPr lang="en-US" sz="1600" b="1" i="0" dirty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SID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sz="1600" b="0" i="0" dirty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In the SID field, type the appropriate value.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91B62982-EC4E-4FE4-90D4-6EF137D99C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2888" y="3014541"/>
            <a:ext cx="5208477" cy="1754326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At step 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3399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  <a:hlinkClick r:id="rId2"/>
              </a:rPr>
              <a:t>9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For Role, accept the default.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For Connection Type, accept the default (Basic).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For Hostname, enter 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eelawadee UI" panose="020B0502040204020203" pitchFamily="34" charset="-34"/>
                <a:cs typeface="Leelawadee UI" panose="020B0502040204020203" pitchFamily="34" charset="-34"/>
              </a:rPr>
              <a:t>localhost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For SID, enter orc1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For Port, enter 1521</a:t>
            </a:r>
          </a:p>
        </p:txBody>
      </p:sp>
    </p:spTree>
    <p:extLst>
      <p:ext uri="{BB962C8B-B14F-4D97-AF65-F5344CB8AC3E}">
        <p14:creationId xmlns:p14="http://schemas.microsoft.com/office/powerpoint/2010/main" val="22357591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stomShape 1">
            <a:extLst>
              <a:ext uri="{FF2B5EF4-FFF2-40B4-BE49-F238E27FC236}">
                <a16:creationId xmlns:a16="http://schemas.microsoft.com/office/drawing/2014/main" id="{23EEB4C7-FDEB-46FD-A312-57721FAD899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364059" y="161770"/>
            <a:ext cx="4594302" cy="641118"/>
          </a:xfrm>
          <a:prstGeom prst="roundRect">
            <a:avLst>
              <a:gd name="adj" fmla="val 16667"/>
            </a:avLst>
          </a:prstGeom>
          <a:solidFill>
            <a:srgbClr val="04C3E2">
              <a:alpha val="26000"/>
            </a:srgbClr>
          </a:solidFill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/>
              <a:buNone/>
              <a:defRPr sz="33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>
              <a:tabLst>
                <a:tab pos="0" algn="l"/>
              </a:tabLst>
            </a:pPr>
            <a:r>
              <a:rPr lang="en-IN" sz="1600" spc="-1" dirty="0">
                <a:solidFill>
                  <a:schemeClr val="tx1"/>
                </a:solidFill>
              </a:rPr>
              <a:t>SQL PLUS AND HR USER CONNECTION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E7E02A27-5039-4C47-B4B5-68163B8B7D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7000" y="1030785"/>
            <a:ext cx="9017000" cy="181588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10. In the New/Select Database Connection window, click the button 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Test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The connection is tested. If the connection succeeds, the Status indicator changes from blank to 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  <a:cs typeface="Tahoma" panose="020B0604030504040204" pitchFamily="34" charset="0"/>
              </a:rPr>
              <a:t>success</a:t>
            </a:r>
            <a:endParaRPr kumimoji="0" lang="en-US" altLang="en-US" sz="1800" b="0" i="1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</a:t>
            </a:r>
            <a:r>
              <a:rPr kumimoji="0" lang="en-US" altLang="en-US" sz="5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       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</p:txBody>
      </p:sp>
      <p:pic>
        <p:nvPicPr>
          <p:cNvPr id="31746" name="Picture 2">
            <a:extLst>
              <a:ext uri="{FF2B5EF4-FFF2-40B4-BE49-F238E27FC236}">
                <a16:creationId xmlns:a16="http://schemas.microsoft.com/office/drawing/2014/main" id="{16375263-972C-479C-A650-D95D2BD585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620" y="3074564"/>
            <a:ext cx="1935975" cy="1448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35445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stomShape 1">
            <a:extLst>
              <a:ext uri="{FF2B5EF4-FFF2-40B4-BE49-F238E27FC236}">
                <a16:creationId xmlns:a16="http://schemas.microsoft.com/office/drawing/2014/main" id="{6A2ABA50-57B7-4328-894D-88DD043B2B0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302727" y="150619"/>
            <a:ext cx="4538546" cy="585362"/>
          </a:xfrm>
          <a:prstGeom prst="roundRect">
            <a:avLst>
              <a:gd name="adj" fmla="val 16667"/>
            </a:avLst>
          </a:prstGeom>
          <a:solidFill>
            <a:srgbClr val="04C3E2">
              <a:alpha val="26000"/>
            </a:srgbClr>
          </a:solidFill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/>
              <a:buNone/>
              <a:defRPr sz="33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>
              <a:tabLst>
                <a:tab pos="0" algn="l"/>
              </a:tabLst>
            </a:pPr>
            <a:r>
              <a:rPr lang="en-IN" sz="1600" spc="-1" dirty="0">
                <a:solidFill>
                  <a:schemeClr val="tx1"/>
                </a:solidFill>
              </a:rPr>
              <a:t>SQL PLUS AND HR USER CONNECTION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181885-86F2-4404-9F8A-58FD3AC89EFC}"/>
              </a:ext>
            </a:extLst>
          </p:cNvPr>
          <p:cNvSpPr txBox="1"/>
          <p:nvPr/>
        </p:nvSpPr>
        <p:spPr>
          <a:xfrm>
            <a:off x="390292" y="1159728"/>
            <a:ext cx="8408019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dirty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11. If the test succeeded, click the button </a:t>
            </a:r>
            <a:r>
              <a:rPr lang="en-US" sz="1800" b="1" i="0" dirty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Connect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.</a:t>
            </a:r>
          </a:p>
          <a:p>
            <a:pPr algn="l"/>
            <a:r>
              <a:rPr lang="en-US" sz="1800" b="0" i="0" dirty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     The New/Select Database Connection window closes. The Connections pane shows the connection whose name you entered in the Connection Name field in step </a:t>
            </a:r>
            <a:r>
              <a:rPr lang="en-US" sz="1800" b="0" i="0" dirty="0">
                <a:solidFill>
                  <a:srgbClr val="003399"/>
                </a:solidFill>
                <a:effectLst/>
                <a:latin typeface="Tahoma" panose="020B0604030504040204" pitchFamily="34" charset="0"/>
                <a:hlinkClick r:id="rId2"/>
              </a:rPr>
              <a:t>7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.</a:t>
            </a:r>
          </a:p>
          <a:p>
            <a:pPr algn="l"/>
            <a:endParaRPr lang="en-US" sz="1800" b="0" i="0" dirty="0">
              <a:solidFill>
                <a:srgbClr val="000000"/>
              </a:solidFill>
              <a:effectLst/>
              <a:latin typeface="Tahoma" panose="020B0604030504040204" pitchFamily="34" charset="0"/>
            </a:endParaRPr>
          </a:p>
          <a:p>
            <a:pPr algn="l"/>
            <a:r>
              <a:rPr lang="en-US" sz="1800" b="0" i="0" dirty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You are in the SQL Developer environment.</a:t>
            </a:r>
          </a:p>
          <a:p>
            <a:pPr algn="l"/>
            <a:endParaRPr lang="en-US" sz="1800" b="0" i="0" dirty="0">
              <a:solidFill>
                <a:srgbClr val="000000"/>
              </a:solidFill>
              <a:effectLst/>
              <a:latin typeface="Tahoma" panose="020B0604030504040204" pitchFamily="34" charset="0"/>
            </a:endParaRPr>
          </a:p>
          <a:p>
            <a:pPr algn="l"/>
            <a:r>
              <a:rPr lang="en-US" sz="1800" b="0" i="0" dirty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To exit SQL Developer, select </a:t>
            </a:r>
            <a:r>
              <a:rPr lang="en-US" sz="1800" b="1" i="0" dirty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Exit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 from the File menu.</a:t>
            </a:r>
          </a:p>
          <a:p>
            <a:br>
              <a:rPr lang="en-US" sz="1800" b="0" i="0" dirty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</a:br>
            <a:endParaRPr lang="en-IN" sz="1800" dirty="0"/>
          </a:p>
        </p:txBody>
      </p:sp>
    </p:spTree>
    <p:extLst>
      <p:ext uri="{BB962C8B-B14F-4D97-AF65-F5344CB8AC3E}">
        <p14:creationId xmlns:p14="http://schemas.microsoft.com/office/powerpoint/2010/main" val="7261815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stomShape 1">
            <a:extLst>
              <a:ext uri="{FF2B5EF4-FFF2-40B4-BE49-F238E27FC236}">
                <a16:creationId xmlns:a16="http://schemas.microsoft.com/office/drawing/2014/main" id="{49F9C3CA-2AFD-4D0E-8B78-1497A36C876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021980" y="139468"/>
            <a:ext cx="3691054" cy="585362"/>
          </a:xfrm>
          <a:prstGeom prst="roundRect">
            <a:avLst>
              <a:gd name="adj" fmla="val 16667"/>
            </a:avLst>
          </a:prstGeom>
          <a:solidFill>
            <a:srgbClr val="04C3E2">
              <a:alpha val="26000"/>
            </a:srgbClr>
          </a:solidFill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/>
              <a:buNone/>
              <a:defRPr sz="33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>
              <a:tabLst>
                <a:tab pos="0" algn="l"/>
              </a:tabLst>
            </a:pPr>
            <a:r>
              <a:rPr lang="en-IN" sz="1600" spc="-1" dirty="0">
                <a:solidFill>
                  <a:schemeClr val="tx1"/>
                </a:solidFill>
              </a:rPr>
              <a:t>CONNECT WITH SQL DEVELOPER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F1A888-8C3D-456B-9A9B-471D08C153F5}"/>
              </a:ext>
            </a:extLst>
          </p:cNvPr>
          <p:cNvSpPr txBox="1"/>
          <p:nvPr/>
        </p:nvSpPr>
        <p:spPr>
          <a:xfrm>
            <a:off x="395866" y="956406"/>
            <a:ext cx="710332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en-US" sz="2000" b="1" i="0" dirty="0">
                <a:solidFill>
                  <a:schemeClr val="tx1"/>
                </a:solidFill>
                <a:effectLst/>
                <a:latin typeface="urw-din"/>
              </a:rPr>
              <a:t>Installing SQL Developer on Windows:</a:t>
            </a:r>
          </a:p>
          <a:p>
            <a:pPr algn="l" fontAlgn="base"/>
            <a:r>
              <a:rPr lang="en-US" sz="2000" b="0" i="0" dirty="0">
                <a:solidFill>
                  <a:schemeClr val="tx1"/>
                </a:solidFill>
                <a:effectLst/>
                <a:latin typeface="urw-din"/>
              </a:rPr>
              <a:t>Follow the below steps to install SQL Developer on Windows:</a:t>
            </a:r>
          </a:p>
          <a:p>
            <a:pPr algn="l" fontAlgn="base"/>
            <a:r>
              <a:rPr lang="en-US" sz="2000" b="1" i="0" dirty="0">
                <a:solidFill>
                  <a:schemeClr val="tx1"/>
                </a:solidFill>
                <a:effectLst/>
                <a:latin typeface="urw-din"/>
              </a:rPr>
              <a:t>Step 1:</a:t>
            </a:r>
            <a:endParaRPr lang="en-US" sz="2000" b="0" i="0" dirty="0">
              <a:solidFill>
                <a:schemeClr val="tx1"/>
              </a:solidFill>
              <a:effectLst/>
              <a:latin typeface="urw-din"/>
            </a:endParaRPr>
          </a:p>
        </p:txBody>
      </p:sp>
      <p:pic>
        <p:nvPicPr>
          <p:cNvPr id="32770" name="Picture 2" descr="official sql page">
            <a:extLst>
              <a:ext uri="{FF2B5EF4-FFF2-40B4-BE49-F238E27FC236}">
                <a16:creationId xmlns:a16="http://schemas.microsoft.com/office/drawing/2014/main" id="{E721E942-2C6E-4697-AFEC-232286A86E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772" y="1972069"/>
            <a:ext cx="8306455" cy="2936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79509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stomShape 1">
            <a:extLst>
              <a:ext uri="{FF2B5EF4-FFF2-40B4-BE49-F238E27FC236}">
                <a16:creationId xmlns:a16="http://schemas.microsoft.com/office/drawing/2014/main" id="{22D5BAA7-2E46-4A50-A385-A996B302F0D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43200" y="206375"/>
            <a:ext cx="3657600" cy="518454"/>
          </a:xfrm>
          <a:prstGeom prst="roundRect">
            <a:avLst>
              <a:gd name="adj" fmla="val 16667"/>
            </a:avLst>
          </a:prstGeom>
          <a:solidFill>
            <a:srgbClr val="04C3E2">
              <a:alpha val="26000"/>
            </a:srgbClr>
          </a:solidFill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/>
              <a:buNone/>
              <a:defRPr sz="33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>
              <a:tabLst>
                <a:tab pos="0" algn="l"/>
              </a:tabLst>
            </a:pPr>
            <a:r>
              <a:rPr lang="en-IN" sz="1600" spc="-1" dirty="0">
                <a:solidFill>
                  <a:schemeClr val="tx1"/>
                </a:solidFill>
              </a:rPr>
              <a:t>CONNECT WITH SQL DEVELOPER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48676F-A9F6-445C-B92C-84C7646F9C0A}"/>
              </a:ext>
            </a:extLst>
          </p:cNvPr>
          <p:cNvSpPr txBox="1"/>
          <p:nvPr/>
        </p:nvSpPr>
        <p:spPr>
          <a:xfrm>
            <a:off x="892098" y="1011415"/>
            <a:ext cx="4572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i="0" dirty="0">
                <a:solidFill>
                  <a:schemeClr val="tx1"/>
                </a:solidFill>
                <a:effectLst/>
                <a:latin typeface="urw-din"/>
              </a:rPr>
              <a:t>Step 2:</a:t>
            </a:r>
            <a:r>
              <a:rPr lang="en-US" sz="2000" b="0" i="0" dirty="0">
                <a:solidFill>
                  <a:schemeClr val="tx1"/>
                </a:solidFill>
                <a:effectLst/>
                <a:latin typeface="urw-din"/>
              </a:rPr>
              <a:t> Click on download.</a:t>
            </a:r>
            <a:endParaRPr lang="en-IN" sz="2000" dirty="0">
              <a:solidFill>
                <a:schemeClr val="tx1"/>
              </a:solidFill>
            </a:endParaRPr>
          </a:p>
        </p:txBody>
      </p:sp>
      <p:pic>
        <p:nvPicPr>
          <p:cNvPr id="34818" name="Picture 2" descr="download exe file">
            <a:extLst>
              <a:ext uri="{FF2B5EF4-FFF2-40B4-BE49-F238E27FC236}">
                <a16:creationId xmlns:a16="http://schemas.microsoft.com/office/drawing/2014/main" id="{9EAD1A94-47FE-43F9-BE8B-A706A59DDE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737" y="1776412"/>
            <a:ext cx="7605248" cy="22045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42575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stomShape 1">
            <a:extLst>
              <a:ext uri="{FF2B5EF4-FFF2-40B4-BE49-F238E27FC236}">
                <a16:creationId xmlns:a16="http://schemas.microsoft.com/office/drawing/2014/main" id="{A36B4677-F0C4-4BE9-8B37-C201863E9A7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43200" y="239829"/>
            <a:ext cx="4114799" cy="551908"/>
          </a:xfrm>
          <a:prstGeom prst="roundRect">
            <a:avLst>
              <a:gd name="adj" fmla="val 16667"/>
            </a:avLst>
          </a:prstGeom>
          <a:solidFill>
            <a:srgbClr val="04C3E2">
              <a:alpha val="26000"/>
            </a:srgbClr>
          </a:solidFill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/>
              <a:buNone/>
              <a:defRPr sz="33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>
              <a:tabLst>
                <a:tab pos="0" algn="l"/>
              </a:tabLst>
            </a:pPr>
            <a:r>
              <a:rPr lang="en-IN" sz="1600" spc="-1" dirty="0">
                <a:solidFill>
                  <a:schemeClr val="tx1"/>
                </a:solidFill>
              </a:rPr>
              <a:t>CONNECT WITH SQL DEVELOPER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BF0686-9594-4631-A6F3-3E01BCAE262E}"/>
              </a:ext>
            </a:extLst>
          </p:cNvPr>
          <p:cNvSpPr txBox="1"/>
          <p:nvPr/>
        </p:nvSpPr>
        <p:spPr>
          <a:xfrm>
            <a:off x="814038" y="1122927"/>
            <a:ext cx="677994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i="0" dirty="0">
                <a:solidFill>
                  <a:schemeClr val="tx1"/>
                </a:solidFill>
                <a:effectLst/>
                <a:latin typeface="urw-din"/>
              </a:rPr>
              <a:t>Step 3:</a:t>
            </a:r>
            <a:r>
              <a:rPr lang="en-US" sz="2000" b="0" i="0" dirty="0">
                <a:solidFill>
                  <a:schemeClr val="tx1"/>
                </a:solidFill>
                <a:effectLst/>
                <a:latin typeface="urw-din"/>
              </a:rPr>
              <a:t> Login in Oracle account or create a new account. </a:t>
            </a:r>
            <a:endParaRPr lang="en-IN" sz="2000" dirty="0">
              <a:solidFill>
                <a:schemeClr val="tx1"/>
              </a:solidFill>
            </a:endParaRPr>
          </a:p>
        </p:txBody>
      </p:sp>
      <p:pic>
        <p:nvPicPr>
          <p:cNvPr id="35842" name="Picture 2" descr="Login in Oracle account">
            <a:extLst>
              <a:ext uri="{FF2B5EF4-FFF2-40B4-BE49-F238E27FC236}">
                <a16:creationId xmlns:a16="http://schemas.microsoft.com/office/drawing/2014/main" id="{960B643C-E424-43D2-85B6-6625C97C4D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3627" y="1750741"/>
            <a:ext cx="6301368" cy="3064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78839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stomShape 1">
            <a:extLst>
              <a:ext uri="{FF2B5EF4-FFF2-40B4-BE49-F238E27FC236}">
                <a16:creationId xmlns:a16="http://schemas.microsoft.com/office/drawing/2014/main" id="{6C735192-B4AA-4509-BBC1-01A29C79E97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54352" y="217526"/>
            <a:ext cx="3936380" cy="507303"/>
          </a:xfrm>
          <a:prstGeom prst="roundRect">
            <a:avLst>
              <a:gd name="adj" fmla="val 16667"/>
            </a:avLst>
          </a:prstGeom>
          <a:solidFill>
            <a:srgbClr val="04C3E2">
              <a:alpha val="26000"/>
            </a:srgbClr>
          </a:solidFill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/>
              <a:buNone/>
              <a:defRPr sz="33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>
              <a:tabLst>
                <a:tab pos="0" algn="l"/>
              </a:tabLst>
            </a:pPr>
            <a:r>
              <a:rPr lang="en-IN" sz="1600" spc="-1" dirty="0">
                <a:solidFill>
                  <a:schemeClr val="tx1"/>
                </a:solidFill>
              </a:rPr>
              <a:t>CONNECT WITH SQL DEVELOPER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3C77D3-7A0C-4E9B-BA90-6DE9D4598081}"/>
              </a:ext>
            </a:extLst>
          </p:cNvPr>
          <p:cNvSpPr txBox="1"/>
          <p:nvPr/>
        </p:nvSpPr>
        <p:spPr>
          <a:xfrm>
            <a:off x="724830" y="974389"/>
            <a:ext cx="4572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en-US" sz="2000" b="1" i="0" dirty="0">
                <a:solidFill>
                  <a:schemeClr val="tx1"/>
                </a:solidFill>
                <a:effectLst/>
                <a:latin typeface="urw-din"/>
              </a:rPr>
              <a:t>Step 4:</a:t>
            </a:r>
            <a:r>
              <a:rPr lang="en-US" sz="2000" b="0" i="0" dirty="0">
                <a:solidFill>
                  <a:schemeClr val="tx1"/>
                </a:solidFill>
                <a:effectLst/>
                <a:latin typeface="urw-din"/>
              </a:rPr>
              <a:t> Extract the downloaded zip file.</a:t>
            </a:r>
          </a:p>
        </p:txBody>
      </p:sp>
      <p:pic>
        <p:nvPicPr>
          <p:cNvPr id="36866" name="Picture 2" descr="Extract the downloaded zip file.">
            <a:extLst>
              <a:ext uri="{FF2B5EF4-FFF2-40B4-BE49-F238E27FC236}">
                <a16:creationId xmlns:a16="http://schemas.microsoft.com/office/drawing/2014/main" id="{EE2176E9-8CF7-49F9-B50D-AB333FED6F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327" y="2045359"/>
            <a:ext cx="8653346" cy="1924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52487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stomShape 1">
            <a:extLst>
              <a:ext uri="{FF2B5EF4-FFF2-40B4-BE49-F238E27FC236}">
                <a16:creationId xmlns:a16="http://schemas.microsoft.com/office/drawing/2014/main" id="{25B4FA4E-2373-4915-AC0C-AAE98697706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98956" y="85548"/>
            <a:ext cx="4003288" cy="652269"/>
          </a:xfrm>
          <a:prstGeom prst="roundRect">
            <a:avLst>
              <a:gd name="adj" fmla="val 16667"/>
            </a:avLst>
          </a:prstGeom>
          <a:solidFill>
            <a:srgbClr val="04C3E2">
              <a:alpha val="26000"/>
            </a:srgbClr>
          </a:solidFill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/>
              <a:buNone/>
              <a:defRPr sz="33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>
              <a:tabLst>
                <a:tab pos="0" algn="l"/>
              </a:tabLst>
            </a:pPr>
            <a:r>
              <a:rPr lang="en-IN" sz="1600" spc="-1" dirty="0">
                <a:solidFill>
                  <a:schemeClr val="tx1"/>
                </a:solidFill>
              </a:rPr>
              <a:t>CONNECT WITH SQL DEVELOPER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2C58AA-4D75-49B8-89E3-0480F70981F4}"/>
              </a:ext>
            </a:extLst>
          </p:cNvPr>
          <p:cNvSpPr txBox="1"/>
          <p:nvPr/>
        </p:nvSpPr>
        <p:spPr>
          <a:xfrm>
            <a:off x="624469" y="830732"/>
            <a:ext cx="741556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i="0" dirty="0">
                <a:solidFill>
                  <a:schemeClr val="tx1"/>
                </a:solidFill>
                <a:effectLst/>
                <a:latin typeface="urw-din"/>
              </a:rPr>
              <a:t>Step 5: 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urw-din"/>
              </a:rPr>
              <a:t>Open your computer C drive &amp; program files. Cut &amp; Paste the extracted file there.</a:t>
            </a:r>
            <a:endParaRPr lang="en-IN" sz="1800" dirty="0">
              <a:solidFill>
                <a:schemeClr val="tx1"/>
              </a:solidFill>
            </a:endParaRPr>
          </a:p>
        </p:txBody>
      </p:sp>
      <p:pic>
        <p:nvPicPr>
          <p:cNvPr id="37890" name="Picture 2">
            <a:extLst>
              <a:ext uri="{FF2B5EF4-FFF2-40B4-BE49-F238E27FC236}">
                <a16:creationId xmlns:a16="http://schemas.microsoft.com/office/drawing/2014/main" id="{AF8D58F4-785E-42B9-9012-2847F48E28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5073" y="1313500"/>
            <a:ext cx="4683512" cy="3744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786424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stomShape 1">
            <a:extLst>
              <a:ext uri="{FF2B5EF4-FFF2-40B4-BE49-F238E27FC236}">
                <a16:creationId xmlns:a16="http://schemas.microsoft.com/office/drawing/2014/main" id="{35A54A07-7B8B-40B7-BA5D-77675D19491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575931" y="0"/>
            <a:ext cx="4438185" cy="485001"/>
          </a:xfrm>
          <a:prstGeom prst="roundRect">
            <a:avLst>
              <a:gd name="adj" fmla="val 16667"/>
            </a:avLst>
          </a:prstGeom>
          <a:solidFill>
            <a:srgbClr val="04C3E2">
              <a:alpha val="26000"/>
            </a:srgbClr>
          </a:solidFill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/>
              <a:buNone/>
              <a:defRPr sz="33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>
              <a:tabLst>
                <a:tab pos="0" algn="l"/>
              </a:tabLst>
            </a:pPr>
            <a:r>
              <a:rPr lang="en-IN" sz="1600" spc="-1" dirty="0">
                <a:solidFill>
                  <a:schemeClr val="tx1"/>
                </a:solidFill>
              </a:rPr>
              <a:t>CONNECT WITH SQL DEVELOPER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A06936-D1F4-4287-9CDF-B8E1325CA2FC}"/>
              </a:ext>
            </a:extLst>
          </p:cNvPr>
          <p:cNvSpPr txBox="1"/>
          <p:nvPr/>
        </p:nvSpPr>
        <p:spPr>
          <a:xfrm>
            <a:off x="602166" y="710331"/>
            <a:ext cx="4572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i="0" dirty="0">
                <a:solidFill>
                  <a:schemeClr val="tx1"/>
                </a:solidFill>
                <a:effectLst/>
                <a:latin typeface="urw-din"/>
              </a:rPr>
              <a:t>Step 6: </a:t>
            </a:r>
            <a:r>
              <a:rPr lang="en-US" sz="2000" b="0" i="0" dirty="0">
                <a:solidFill>
                  <a:schemeClr val="tx1"/>
                </a:solidFill>
                <a:effectLst/>
                <a:latin typeface="urw-din"/>
              </a:rPr>
              <a:t>Open the folder.</a:t>
            </a:r>
            <a:endParaRPr lang="en-IN" sz="2000" dirty="0">
              <a:solidFill>
                <a:schemeClr val="tx1"/>
              </a:solidFill>
            </a:endParaRPr>
          </a:p>
        </p:txBody>
      </p:sp>
      <p:pic>
        <p:nvPicPr>
          <p:cNvPr id="38914" name="Picture 2">
            <a:extLst>
              <a:ext uri="{FF2B5EF4-FFF2-40B4-BE49-F238E27FC236}">
                <a16:creationId xmlns:a16="http://schemas.microsoft.com/office/drawing/2014/main" id="{FDAC8A34-F3B9-4F72-9E8D-97D3FFC16E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1210586"/>
            <a:ext cx="7620000" cy="1050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614FD74-BC3C-4E7E-9281-F166EF0C8717}"/>
              </a:ext>
            </a:extLst>
          </p:cNvPr>
          <p:cNvSpPr txBox="1"/>
          <p:nvPr/>
        </p:nvSpPr>
        <p:spPr>
          <a:xfrm>
            <a:off x="602166" y="2425707"/>
            <a:ext cx="4572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en-US" sz="2000" b="1" i="0" dirty="0">
                <a:solidFill>
                  <a:schemeClr val="tx1"/>
                </a:solidFill>
                <a:effectLst/>
                <a:latin typeface="urw-din"/>
              </a:rPr>
              <a:t>Step 7: </a:t>
            </a:r>
            <a:r>
              <a:rPr lang="en-US" sz="2000" b="0" i="0" dirty="0">
                <a:solidFill>
                  <a:schemeClr val="tx1"/>
                </a:solidFill>
                <a:effectLst/>
                <a:latin typeface="urw-din"/>
              </a:rPr>
              <a:t>Then open </a:t>
            </a:r>
            <a:r>
              <a:rPr lang="en-US" sz="2000" b="0" i="0" dirty="0" err="1">
                <a:solidFill>
                  <a:schemeClr val="tx1"/>
                </a:solidFill>
                <a:effectLst/>
                <a:latin typeface="urw-din"/>
              </a:rPr>
              <a:t>sqldeveloper</a:t>
            </a:r>
            <a:r>
              <a:rPr lang="en-US" sz="2000" b="0" i="0" dirty="0">
                <a:solidFill>
                  <a:schemeClr val="tx1"/>
                </a:solidFill>
                <a:effectLst/>
                <a:latin typeface="urw-din"/>
              </a:rPr>
              <a:t> folder.</a:t>
            </a:r>
          </a:p>
        </p:txBody>
      </p:sp>
      <p:pic>
        <p:nvPicPr>
          <p:cNvPr id="38916" name="Picture 4">
            <a:extLst>
              <a:ext uri="{FF2B5EF4-FFF2-40B4-BE49-F238E27FC236}">
                <a16:creationId xmlns:a16="http://schemas.microsoft.com/office/drawing/2014/main" id="{6515240A-E52C-41F9-8C41-B65D41B349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4526" y="3052044"/>
            <a:ext cx="5893767" cy="1586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54484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4" descr="sour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 rot="10800000">
            <a:off x="-85725" y="5134610"/>
            <a:ext cx="7462520" cy="9144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4"/>
          <p:cNvSpPr/>
          <p:nvPr/>
        </p:nvSpPr>
        <p:spPr>
          <a:xfrm>
            <a:off x="6699885" y="-10795"/>
            <a:ext cx="2663825" cy="532892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393700" dist="38100" dir="10800000" algn="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113" name="Google Shape;113;p4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92075" y="83820"/>
            <a:ext cx="755015" cy="9086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4" descr="Picture1-removebg-preview"/>
          <p:cNvPicPr preferRelativeResize="0"/>
          <p:nvPr/>
        </p:nvPicPr>
        <p:blipFill rotWithShape="1">
          <a:blip r:embed="rId5"/>
          <a:srcRect/>
          <a:stretch>
            <a:fillRect/>
          </a:stretch>
        </p:blipFill>
        <p:spPr>
          <a:xfrm>
            <a:off x="6121400" y="4371975"/>
            <a:ext cx="3629660" cy="854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stomShape 1">
            <a:extLst>
              <a:ext uri="{FF2B5EF4-FFF2-40B4-BE49-F238E27FC236}">
                <a16:creationId xmlns:a16="http://schemas.microsoft.com/office/drawing/2014/main" id="{F9C69C6A-A17D-4B76-B064-4AAE34BDDB5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76654" y="139467"/>
            <a:ext cx="4114800" cy="540757"/>
          </a:xfrm>
          <a:prstGeom prst="roundRect">
            <a:avLst>
              <a:gd name="adj" fmla="val 16667"/>
            </a:avLst>
          </a:prstGeom>
          <a:solidFill>
            <a:srgbClr val="04C3E2">
              <a:alpha val="26000"/>
            </a:srgbClr>
          </a:solidFill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/>
              <a:buNone/>
              <a:defRPr sz="33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>
              <a:tabLst>
                <a:tab pos="0" algn="l"/>
              </a:tabLst>
            </a:pPr>
            <a:r>
              <a:rPr lang="en-IN" sz="1600" spc="-1" dirty="0">
                <a:solidFill>
                  <a:schemeClr val="tx1"/>
                </a:solidFill>
              </a:rPr>
              <a:t>CONNECT WITH SQL DEVELOPER</a:t>
            </a:r>
          </a:p>
        </p:txBody>
      </p:sp>
      <p:pic>
        <p:nvPicPr>
          <p:cNvPr id="39938" name="Picture 2">
            <a:extLst>
              <a:ext uri="{FF2B5EF4-FFF2-40B4-BE49-F238E27FC236}">
                <a16:creationId xmlns:a16="http://schemas.microsoft.com/office/drawing/2014/main" id="{97B58BE5-D64F-4B26-B79D-E6E84EA33D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2273" y="836341"/>
            <a:ext cx="5185317" cy="43071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7BAFE0E-B053-485B-B18B-6FB03994A4CB}"/>
              </a:ext>
            </a:extLst>
          </p:cNvPr>
          <p:cNvSpPr txBox="1"/>
          <p:nvPr/>
        </p:nvSpPr>
        <p:spPr>
          <a:xfrm>
            <a:off x="0" y="1282834"/>
            <a:ext cx="341227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i="0" dirty="0">
                <a:solidFill>
                  <a:schemeClr val="tx1"/>
                </a:solidFill>
                <a:effectLst/>
                <a:latin typeface="urw-din"/>
              </a:rPr>
              <a:t>Step 8: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urw-din"/>
              </a:rPr>
              <a:t> Find the </a:t>
            </a:r>
            <a:r>
              <a:rPr lang="en-US" sz="1800" b="0" i="0" dirty="0" err="1">
                <a:solidFill>
                  <a:schemeClr val="tx1"/>
                </a:solidFill>
                <a:effectLst/>
                <a:latin typeface="urw-din"/>
              </a:rPr>
              <a:t>sqldeveloper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urw-din"/>
              </a:rPr>
              <a:t> exe file there. Create a shortcut on desktop.</a:t>
            </a:r>
            <a:endParaRPr lang="en-IN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572229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stomShape 1">
            <a:extLst>
              <a:ext uri="{FF2B5EF4-FFF2-40B4-BE49-F238E27FC236}">
                <a16:creationId xmlns:a16="http://schemas.microsoft.com/office/drawing/2014/main" id="{16407BDD-B960-476E-BE8C-9D76731FCF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37263" y="106014"/>
            <a:ext cx="3869473" cy="540757"/>
          </a:xfrm>
          <a:prstGeom prst="roundRect">
            <a:avLst>
              <a:gd name="adj" fmla="val 16667"/>
            </a:avLst>
          </a:prstGeom>
          <a:solidFill>
            <a:srgbClr val="04C3E2">
              <a:alpha val="26000"/>
            </a:srgbClr>
          </a:solidFill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/>
              <a:buNone/>
              <a:defRPr sz="33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>
              <a:tabLst>
                <a:tab pos="0" algn="l"/>
              </a:tabLst>
            </a:pPr>
            <a:r>
              <a:rPr lang="en-IN" sz="1600" spc="-1" dirty="0">
                <a:solidFill>
                  <a:schemeClr val="tx1"/>
                </a:solidFill>
              </a:rPr>
              <a:t>CONNECT WITH SQL DEVELOPER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C48DE3-EF31-41F2-A2D1-AEB056246BDB}"/>
              </a:ext>
            </a:extLst>
          </p:cNvPr>
          <p:cNvSpPr txBox="1"/>
          <p:nvPr/>
        </p:nvSpPr>
        <p:spPr>
          <a:xfrm>
            <a:off x="256478" y="777238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i="0" dirty="0">
                <a:solidFill>
                  <a:schemeClr val="tx1"/>
                </a:solidFill>
                <a:effectLst/>
                <a:latin typeface="urw-din"/>
              </a:rPr>
              <a:t>Step 9: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urw-din"/>
              </a:rPr>
              <a:t> Open the shortcut.</a:t>
            </a:r>
            <a:endParaRPr lang="en-IN" sz="1800" dirty="0">
              <a:solidFill>
                <a:schemeClr val="tx1"/>
              </a:solidFill>
            </a:endParaRPr>
          </a:p>
        </p:txBody>
      </p:sp>
      <p:pic>
        <p:nvPicPr>
          <p:cNvPr id="40962" name="Picture 2" descr="open sql shortcut">
            <a:extLst>
              <a:ext uri="{FF2B5EF4-FFF2-40B4-BE49-F238E27FC236}">
                <a16:creationId xmlns:a16="http://schemas.microsoft.com/office/drawing/2014/main" id="{497B04F1-5386-48CC-B1CA-FBEAF1E338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478" y="1459110"/>
            <a:ext cx="3759121" cy="3371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64" name="Picture 4">
            <a:extLst>
              <a:ext uri="{FF2B5EF4-FFF2-40B4-BE49-F238E27FC236}">
                <a16:creationId xmlns:a16="http://schemas.microsoft.com/office/drawing/2014/main" id="{41B2F7F1-54C1-4558-93B0-A54E7E5268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0735" y="1040556"/>
            <a:ext cx="4572001" cy="3996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157994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stomShape 1">
            <a:extLst>
              <a:ext uri="{FF2B5EF4-FFF2-40B4-BE49-F238E27FC236}">
                <a16:creationId xmlns:a16="http://schemas.microsoft.com/office/drawing/2014/main" id="{645D7CE7-3FEB-4F77-9562-8E3B77F964E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096428" y="217526"/>
            <a:ext cx="5363737" cy="540757"/>
          </a:xfrm>
          <a:prstGeom prst="roundRect">
            <a:avLst>
              <a:gd name="adj" fmla="val 16667"/>
            </a:avLst>
          </a:prstGeom>
          <a:solidFill>
            <a:srgbClr val="04C3E2">
              <a:alpha val="26000"/>
            </a:srgbClr>
          </a:solidFill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/>
              <a:buNone/>
              <a:defRPr sz="33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>
              <a:tabLst>
                <a:tab pos="0" algn="l"/>
              </a:tabLst>
            </a:pPr>
            <a:r>
              <a:rPr lang="en-IN" sz="1800" spc="-1" dirty="0">
                <a:solidFill>
                  <a:schemeClr val="tx1"/>
                </a:solidFill>
              </a:rPr>
              <a:t>RETRIVE DATA USING SQL SELECT ELEMENT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4C4030-8B0C-4F50-8E4C-BAE69221CF68}"/>
              </a:ext>
            </a:extLst>
          </p:cNvPr>
          <p:cNvSpPr txBox="1"/>
          <p:nvPr/>
        </p:nvSpPr>
        <p:spPr>
          <a:xfrm>
            <a:off x="579864" y="933356"/>
            <a:ext cx="667958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urw-din"/>
              </a:rPr>
              <a:t>Select is the most commonly used statement in SQL.</a:t>
            </a:r>
          </a:p>
          <a:p>
            <a:endParaRPr lang="en-US" sz="1800" b="0" i="0" dirty="0">
              <a:solidFill>
                <a:schemeClr val="tx1"/>
              </a:solidFill>
              <a:effectLst/>
              <a:latin typeface="urw-din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urw-din"/>
              </a:rPr>
              <a:t>The SELECT Statement in SQL is used to retrieve or fetch data from a database.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C91F617-F8CA-4365-AD6F-EB09F6BCD8C4}"/>
              </a:ext>
            </a:extLst>
          </p:cNvPr>
          <p:cNvSpPr txBox="1"/>
          <p:nvPr/>
        </p:nvSpPr>
        <p:spPr>
          <a:xfrm>
            <a:off x="579864" y="2242306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1" i="0" dirty="0">
                <a:solidFill>
                  <a:schemeClr val="tx1"/>
                </a:solidFill>
                <a:effectLst/>
                <a:latin typeface="urw-din"/>
              </a:rPr>
              <a:t>Sample Table:</a:t>
            </a:r>
            <a:endParaRPr lang="en-IN" sz="1800" dirty="0">
              <a:solidFill>
                <a:schemeClr val="tx1"/>
              </a:solidFill>
            </a:endParaRPr>
          </a:p>
        </p:txBody>
      </p:sp>
      <p:pic>
        <p:nvPicPr>
          <p:cNvPr id="41986" name="Picture 2" descr="table">
            <a:hlinkClick r:id="rId2"/>
            <a:extLst>
              <a:ext uri="{FF2B5EF4-FFF2-40B4-BE49-F238E27FC236}">
                <a16:creationId xmlns:a16="http://schemas.microsoft.com/office/drawing/2014/main" id="{6E031A29-5A41-41F1-93F5-841058A6F3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6428" y="2242306"/>
            <a:ext cx="6836861" cy="266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598179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stomShape 1">
            <a:extLst>
              <a:ext uri="{FF2B5EF4-FFF2-40B4-BE49-F238E27FC236}">
                <a16:creationId xmlns:a16="http://schemas.microsoft.com/office/drawing/2014/main" id="{4FF2BBF0-3ACD-41C7-994E-CA7D90CF7CA8}"/>
              </a:ext>
            </a:extLst>
          </p:cNvPr>
          <p:cNvSpPr txBox="1">
            <a:spLocks/>
          </p:cNvSpPr>
          <p:nvPr/>
        </p:nvSpPr>
        <p:spPr>
          <a:xfrm>
            <a:off x="2096428" y="217526"/>
            <a:ext cx="5363737" cy="540757"/>
          </a:xfrm>
          <a:prstGeom prst="roundRect">
            <a:avLst>
              <a:gd name="adj" fmla="val 16667"/>
            </a:avLst>
          </a:prstGeom>
          <a:solidFill>
            <a:srgbClr val="04C3E2">
              <a:alpha val="26000"/>
            </a:srgbClr>
          </a:solidFill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/>
              <a:buNone/>
              <a:defRPr sz="33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>
              <a:tabLst>
                <a:tab pos="0" algn="l"/>
              </a:tabLst>
            </a:pPr>
            <a:r>
              <a:rPr lang="en-IN" sz="1800" spc="-1">
                <a:solidFill>
                  <a:schemeClr val="tx1"/>
                </a:solidFill>
              </a:rPr>
              <a:t>RETRIVE DATA USING SQL SELECT ELEMENT</a:t>
            </a:r>
            <a:endParaRPr lang="en-IN" sz="1800" spc="-1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442283-7E87-4688-9D8D-3066BF9659E5}"/>
              </a:ext>
            </a:extLst>
          </p:cNvPr>
          <p:cNvSpPr txBox="1"/>
          <p:nvPr/>
        </p:nvSpPr>
        <p:spPr>
          <a:xfrm>
            <a:off x="524107" y="855297"/>
            <a:ext cx="4572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i="0" dirty="0">
                <a:solidFill>
                  <a:schemeClr val="tx1"/>
                </a:solidFill>
                <a:effectLst/>
                <a:latin typeface="urw-din"/>
              </a:rPr>
              <a:t>Basic Syntax:</a:t>
            </a:r>
            <a:endParaRPr lang="en-IN" sz="2000" dirty="0">
              <a:solidFill>
                <a:schemeClr val="tx1"/>
              </a:solidFill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BD39095-073D-4D27-8E52-9DC7CFED3E57}"/>
              </a:ext>
            </a:extLst>
          </p:cNvPr>
          <p:cNvSpPr/>
          <p:nvPr/>
        </p:nvSpPr>
        <p:spPr>
          <a:xfrm>
            <a:off x="1248937" y="1360449"/>
            <a:ext cx="5865541" cy="12113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C30D30E9-B762-45FD-AA9D-7A3EAABAEE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1171" y="1642934"/>
            <a:ext cx="5168081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SELECT column1,column2 FROM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table_name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column1 , column2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: names of the fields of the table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table_name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from where we want to fetch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D7087E3-A527-4788-9611-958F1D719481}"/>
              </a:ext>
            </a:extLst>
          </p:cNvPr>
          <p:cNvSpPr txBox="1"/>
          <p:nvPr/>
        </p:nvSpPr>
        <p:spPr>
          <a:xfrm>
            <a:off x="735979" y="2668906"/>
            <a:ext cx="722599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urw-din"/>
              </a:rPr>
              <a:t>To fetch the entire table or all the fields in the table:</a:t>
            </a:r>
            <a:br>
              <a:rPr lang="en-US" sz="1800" dirty="0">
                <a:solidFill>
                  <a:schemeClr val="tx1"/>
                </a:solidFill>
              </a:rPr>
            </a:br>
            <a:endParaRPr lang="en-IN" sz="1800" dirty="0">
              <a:solidFill>
                <a:schemeClr val="tx1"/>
              </a:solidFill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3803789-5848-46BF-80CE-AF02A02639AE}"/>
              </a:ext>
            </a:extLst>
          </p:cNvPr>
          <p:cNvSpPr/>
          <p:nvPr/>
        </p:nvSpPr>
        <p:spPr>
          <a:xfrm>
            <a:off x="1416205" y="3066585"/>
            <a:ext cx="4170556" cy="5018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1" name="Rectangle 3">
            <a:extLst>
              <a:ext uri="{FF2B5EF4-FFF2-40B4-BE49-F238E27FC236}">
                <a16:creationId xmlns:a16="http://schemas.microsoft.com/office/drawing/2014/main" id="{C286B204-2748-4E4E-96FA-77A769F4A7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37698" y="3169423"/>
            <a:ext cx="2830903" cy="2942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4761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SELECT * FROM </a:t>
            </a: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table_name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kumimoji="0" lang="en-US" altLang="en-US" sz="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B9AFA6E-3AB4-4148-941B-EC435E7FB6FB}"/>
              </a:ext>
            </a:extLst>
          </p:cNvPr>
          <p:cNvSpPr txBox="1"/>
          <p:nvPr/>
        </p:nvSpPr>
        <p:spPr>
          <a:xfrm>
            <a:off x="735979" y="3581473"/>
            <a:ext cx="644540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b="0" i="0" dirty="0">
                <a:solidFill>
                  <a:schemeClr val="tx1"/>
                </a:solidFill>
                <a:effectLst/>
                <a:latin typeface="urw-din"/>
              </a:rPr>
              <a:t>Query to fetch the fields ROLL_NO, NAME, AGE from the table Student</a:t>
            </a:r>
            <a:endParaRPr lang="en-IN" sz="1600" dirty="0">
              <a:solidFill>
                <a:schemeClr val="tx1"/>
              </a:solidFill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B394AAD3-F266-44CD-ADE0-1B3E661F372D}"/>
              </a:ext>
            </a:extLst>
          </p:cNvPr>
          <p:cNvSpPr/>
          <p:nvPr/>
        </p:nvSpPr>
        <p:spPr>
          <a:xfrm>
            <a:off x="1416205" y="3920027"/>
            <a:ext cx="4382429" cy="64082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60454BFC-F9CB-4CD7-BC00-16EEBAEA7B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89860" y="4108678"/>
            <a:ext cx="3896901" cy="2635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4761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SELECT ROLL_NO, NAME, AGE FROM Student;</a:t>
            </a:r>
            <a:r>
              <a:rPr kumimoji="0" lang="en-US" altLang="en-US" sz="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608914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stomShape 1">
            <a:extLst>
              <a:ext uri="{FF2B5EF4-FFF2-40B4-BE49-F238E27FC236}">
                <a16:creationId xmlns:a16="http://schemas.microsoft.com/office/drawing/2014/main" id="{F9C925F6-5B5B-4446-B274-09D369C0B2BA}"/>
              </a:ext>
            </a:extLst>
          </p:cNvPr>
          <p:cNvSpPr txBox="1">
            <a:spLocks/>
          </p:cNvSpPr>
          <p:nvPr/>
        </p:nvSpPr>
        <p:spPr>
          <a:xfrm>
            <a:off x="2096428" y="217526"/>
            <a:ext cx="5363737" cy="540757"/>
          </a:xfrm>
          <a:prstGeom prst="roundRect">
            <a:avLst>
              <a:gd name="adj" fmla="val 16667"/>
            </a:avLst>
          </a:prstGeom>
          <a:solidFill>
            <a:srgbClr val="04C3E2">
              <a:alpha val="26000"/>
            </a:srgbClr>
          </a:solidFill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/>
              <a:buNone/>
              <a:defRPr sz="33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>
              <a:tabLst>
                <a:tab pos="0" algn="l"/>
              </a:tabLst>
            </a:pPr>
            <a:r>
              <a:rPr lang="en-IN" sz="1800" spc="-1">
                <a:solidFill>
                  <a:schemeClr val="tx1"/>
                </a:solidFill>
              </a:rPr>
              <a:t>RETRIVE DATA USING SQL SELECT ELEMENT</a:t>
            </a:r>
            <a:endParaRPr lang="en-IN" sz="1800" spc="-1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469DAE-396C-4F3E-AE2D-AA8919C0CC14}"/>
              </a:ext>
            </a:extLst>
          </p:cNvPr>
          <p:cNvSpPr txBox="1"/>
          <p:nvPr/>
        </p:nvSpPr>
        <p:spPr>
          <a:xfrm>
            <a:off x="702526" y="1100624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dirty="0">
                <a:solidFill>
                  <a:schemeClr val="tx1"/>
                </a:solidFill>
                <a:effectLst/>
                <a:latin typeface="urw-din"/>
              </a:rPr>
              <a:t>Output:</a:t>
            </a:r>
            <a:endParaRPr lang="en-IN" sz="2400" b="1" dirty="0">
              <a:solidFill>
                <a:schemeClr val="tx1"/>
              </a:solidFill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EFECCF7-FCF5-488B-8963-DA6B984255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2570549"/>
              </p:ext>
            </p:extLst>
          </p:nvPr>
        </p:nvGraphicFramePr>
        <p:xfrm>
          <a:off x="457200" y="1937861"/>
          <a:ext cx="8229600" cy="1920240"/>
        </p:xfrm>
        <a:graphic>
          <a:graphicData uri="http://schemas.openxmlformats.org/drawingml/2006/table">
            <a:tbl>
              <a:tblPr/>
              <a:tblGrid>
                <a:gridCol w="2743200">
                  <a:extLst>
                    <a:ext uri="{9D8B030D-6E8A-4147-A177-3AD203B41FA5}">
                      <a16:colId xmlns:a16="http://schemas.microsoft.com/office/drawing/2014/main" val="3056114781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646258793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107503732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fontAlgn="base"/>
                      <a:r>
                        <a:rPr lang="en-IN" b="1">
                          <a:solidFill>
                            <a:schemeClr val="bg1"/>
                          </a:solidFill>
                          <a:effectLst/>
                        </a:rPr>
                        <a:t>OLL_NO</a:t>
                      </a:r>
                      <a:endParaRPr lang="en-IN" b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b="1">
                          <a:solidFill>
                            <a:schemeClr val="bg1"/>
                          </a:solidFill>
                          <a:effectLst/>
                        </a:rPr>
                        <a:t>NAME</a:t>
                      </a:r>
                      <a:endParaRPr lang="en-IN" b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b="1">
                          <a:solidFill>
                            <a:schemeClr val="bg1"/>
                          </a:solidFill>
                          <a:effectLst/>
                        </a:rPr>
                        <a:t>Age</a:t>
                      </a:r>
                      <a:endParaRPr lang="en-IN" b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44212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ase"/>
                      <a:r>
                        <a:rPr lang="en-IN" sz="1250" b="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</a:p>
                  </a:txBody>
                  <a:tcPr marL="76200" marR="76200" marT="106680" marB="106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250" b="0">
                          <a:solidFill>
                            <a:schemeClr val="bg1"/>
                          </a:solidFill>
                          <a:effectLst/>
                        </a:rPr>
                        <a:t>Ram</a:t>
                      </a:r>
                    </a:p>
                  </a:txBody>
                  <a:tcPr marL="76200" marR="76200" marT="106680" marB="106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250" b="0">
                          <a:solidFill>
                            <a:schemeClr val="bg1"/>
                          </a:solidFill>
                          <a:effectLst/>
                        </a:rPr>
                        <a:t>18</a:t>
                      </a:r>
                    </a:p>
                  </a:txBody>
                  <a:tcPr marL="76200" marR="76200" marT="106680" marB="106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652393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ase"/>
                      <a:r>
                        <a:rPr lang="en-IN" sz="1250" b="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</a:p>
                  </a:txBody>
                  <a:tcPr marL="76200" marR="76200" marT="106680" marB="106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250" b="0">
                          <a:solidFill>
                            <a:schemeClr val="bg1"/>
                          </a:solidFill>
                          <a:effectLst/>
                        </a:rPr>
                        <a:t>RAMESH</a:t>
                      </a:r>
                    </a:p>
                  </a:txBody>
                  <a:tcPr marL="76200" marR="76200" marT="106680" marB="106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250" b="0">
                          <a:solidFill>
                            <a:schemeClr val="bg1"/>
                          </a:solidFill>
                          <a:effectLst/>
                        </a:rPr>
                        <a:t>18</a:t>
                      </a:r>
                    </a:p>
                  </a:txBody>
                  <a:tcPr marL="76200" marR="76200" marT="106680" marB="106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309573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ase"/>
                      <a:r>
                        <a:rPr lang="en-IN" sz="1250" b="0">
                          <a:solidFill>
                            <a:schemeClr val="bg1"/>
                          </a:solidFill>
                          <a:effectLst/>
                        </a:rPr>
                        <a:t>3</a:t>
                      </a:r>
                    </a:p>
                  </a:txBody>
                  <a:tcPr marL="76200" marR="76200" marT="106680" marB="106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250" b="0">
                          <a:solidFill>
                            <a:schemeClr val="bg1"/>
                          </a:solidFill>
                          <a:effectLst/>
                        </a:rPr>
                        <a:t>SUJIT</a:t>
                      </a:r>
                    </a:p>
                  </a:txBody>
                  <a:tcPr marL="76200" marR="76200" marT="106680" marB="106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250" b="0">
                          <a:solidFill>
                            <a:schemeClr val="bg1"/>
                          </a:solidFill>
                          <a:effectLst/>
                        </a:rPr>
                        <a:t>20</a:t>
                      </a:r>
                    </a:p>
                  </a:txBody>
                  <a:tcPr marL="76200" marR="76200" marT="106680" marB="106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53180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ase"/>
                      <a:r>
                        <a:rPr lang="en-IN" sz="1250" b="0">
                          <a:solidFill>
                            <a:schemeClr val="bg1"/>
                          </a:solidFill>
                          <a:effectLst/>
                        </a:rPr>
                        <a:t>4</a:t>
                      </a:r>
                    </a:p>
                  </a:txBody>
                  <a:tcPr marL="76200" marR="76200" marT="106680" marB="106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250" b="0">
                          <a:solidFill>
                            <a:schemeClr val="bg1"/>
                          </a:solidFill>
                          <a:effectLst/>
                        </a:rPr>
                        <a:t>SURESH</a:t>
                      </a:r>
                    </a:p>
                  </a:txBody>
                  <a:tcPr marL="76200" marR="76200" marT="106680" marB="106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250" b="0" dirty="0">
                          <a:solidFill>
                            <a:schemeClr val="bg1"/>
                          </a:solidFill>
                          <a:effectLst/>
                        </a:rPr>
                        <a:t>18</a:t>
                      </a:r>
                    </a:p>
                  </a:txBody>
                  <a:tcPr marL="76200" marR="76200" marT="106680" marB="106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24047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3174993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stomShape 1">
            <a:extLst>
              <a:ext uri="{FF2B5EF4-FFF2-40B4-BE49-F238E27FC236}">
                <a16:creationId xmlns:a16="http://schemas.microsoft.com/office/drawing/2014/main" id="{54130670-B39E-4C75-A95A-5622EEEEA096}"/>
              </a:ext>
            </a:extLst>
          </p:cNvPr>
          <p:cNvSpPr txBox="1">
            <a:spLocks/>
          </p:cNvSpPr>
          <p:nvPr/>
        </p:nvSpPr>
        <p:spPr>
          <a:xfrm>
            <a:off x="2096428" y="217526"/>
            <a:ext cx="5363737" cy="540757"/>
          </a:xfrm>
          <a:prstGeom prst="roundRect">
            <a:avLst>
              <a:gd name="adj" fmla="val 16667"/>
            </a:avLst>
          </a:prstGeom>
          <a:solidFill>
            <a:srgbClr val="04C3E2">
              <a:alpha val="26000"/>
            </a:srgbClr>
          </a:solidFill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/>
              <a:buNone/>
              <a:defRPr sz="33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>
              <a:tabLst>
                <a:tab pos="0" algn="l"/>
              </a:tabLst>
            </a:pPr>
            <a:r>
              <a:rPr lang="en-IN" sz="1800" spc="-1">
                <a:solidFill>
                  <a:schemeClr val="tx1"/>
                </a:solidFill>
              </a:rPr>
              <a:t>RETRIVE DATA USING SQL SELECT ELEMENT</a:t>
            </a:r>
            <a:endParaRPr lang="en-IN" sz="1800" spc="-1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BB40E3E-8900-4217-93A1-EFF213A4486A}"/>
              </a:ext>
            </a:extLst>
          </p:cNvPr>
          <p:cNvSpPr txBox="1"/>
          <p:nvPr/>
        </p:nvSpPr>
        <p:spPr>
          <a:xfrm>
            <a:off x="546410" y="1022566"/>
            <a:ext cx="58878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urw-din"/>
              </a:rPr>
              <a:t>To fetch all the fields from the table Student:</a:t>
            </a:r>
            <a:endParaRPr lang="en-IN" sz="1800" dirty="0">
              <a:solidFill>
                <a:schemeClr val="tx1"/>
              </a:solidFill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7C07AD8-373C-4DBC-998D-B85ADF0B09B0}"/>
              </a:ext>
            </a:extLst>
          </p:cNvPr>
          <p:cNvSpPr/>
          <p:nvPr/>
        </p:nvSpPr>
        <p:spPr>
          <a:xfrm>
            <a:off x="1572324" y="1404237"/>
            <a:ext cx="2609384" cy="54075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BB53DF42-008E-4C36-A133-B176BE6E47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95952" y="1542855"/>
            <a:ext cx="2207336" cy="2635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4761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SELECT * FROM Student;</a:t>
            </a:r>
            <a:r>
              <a:rPr kumimoji="0" lang="en-US" altLang="en-US" sz="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50707FA0-0233-4D1A-ADC5-F1E8103173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8542674"/>
              </p:ext>
            </p:extLst>
          </p:nvPr>
        </p:nvGraphicFramePr>
        <p:xfrm>
          <a:off x="1371599" y="2243104"/>
          <a:ext cx="7504770" cy="2517199"/>
        </p:xfrm>
        <a:graphic>
          <a:graphicData uri="http://schemas.openxmlformats.org/drawingml/2006/table">
            <a:tbl>
              <a:tblPr/>
              <a:tblGrid>
                <a:gridCol w="1500954">
                  <a:extLst>
                    <a:ext uri="{9D8B030D-6E8A-4147-A177-3AD203B41FA5}">
                      <a16:colId xmlns:a16="http://schemas.microsoft.com/office/drawing/2014/main" val="1458353090"/>
                    </a:ext>
                  </a:extLst>
                </a:gridCol>
                <a:gridCol w="1500954">
                  <a:extLst>
                    <a:ext uri="{9D8B030D-6E8A-4147-A177-3AD203B41FA5}">
                      <a16:colId xmlns:a16="http://schemas.microsoft.com/office/drawing/2014/main" val="3439265852"/>
                    </a:ext>
                  </a:extLst>
                </a:gridCol>
                <a:gridCol w="1500954">
                  <a:extLst>
                    <a:ext uri="{9D8B030D-6E8A-4147-A177-3AD203B41FA5}">
                      <a16:colId xmlns:a16="http://schemas.microsoft.com/office/drawing/2014/main" val="3491571005"/>
                    </a:ext>
                  </a:extLst>
                </a:gridCol>
                <a:gridCol w="1500954">
                  <a:extLst>
                    <a:ext uri="{9D8B030D-6E8A-4147-A177-3AD203B41FA5}">
                      <a16:colId xmlns:a16="http://schemas.microsoft.com/office/drawing/2014/main" val="2193387868"/>
                    </a:ext>
                  </a:extLst>
                </a:gridCol>
                <a:gridCol w="1500954">
                  <a:extLst>
                    <a:ext uri="{9D8B030D-6E8A-4147-A177-3AD203B41FA5}">
                      <a16:colId xmlns:a16="http://schemas.microsoft.com/office/drawing/2014/main" val="1367551455"/>
                    </a:ext>
                  </a:extLst>
                </a:gridCol>
              </a:tblGrid>
              <a:tr h="399555">
                <a:tc>
                  <a:txBody>
                    <a:bodyPr/>
                    <a:lstStyle/>
                    <a:p>
                      <a:pPr algn="l" fontAlgn="base"/>
                      <a:r>
                        <a:rPr lang="en-IN" b="1">
                          <a:solidFill>
                            <a:schemeClr val="bg1"/>
                          </a:solidFill>
                          <a:effectLst/>
                        </a:rPr>
                        <a:t>ROLL_NO</a:t>
                      </a:r>
                      <a:endParaRPr lang="en-IN" b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b="1">
                          <a:solidFill>
                            <a:schemeClr val="bg1"/>
                          </a:solidFill>
                          <a:effectLst/>
                        </a:rPr>
                        <a:t>NAME</a:t>
                      </a:r>
                      <a:endParaRPr lang="en-IN" b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b="1">
                          <a:solidFill>
                            <a:schemeClr val="bg1"/>
                          </a:solidFill>
                          <a:effectLst/>
                        </a:rPr>
                        <a:t>ADDRESS</a:t>
                      </a:r>
                      <a:endParaRPr lang="en-IN" b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b="1">
                          <a:solidFill>
                            <a:schemeClr val="bg1"/>
                          </a:solidFill>
                          <a:effectLst/>
                        </a:rPr>
                        <a:t>PHONE</a:t>
                      </a:r>
                      <a:endParaRPr lang="en-IN" b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b="1">
                          <a:solidFill>
                            <a:schemeClr val="bg1"/>
                          </a:solidFill>
                          <a:effectLst/>
                        </a:rPr>
                        <a:t>Age</a:t>
                      </a:r>
                      <a:endParaRPr lang="en-IN" b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0406074"/>
                  </a:ext>
                </a:extLst>
              </a:tr>
              <a:tr h="529411">
                <a:tc>
                  <a:txBody>
                    <a:bodyPr/>
                    <a:lstStyle/>
                    <a:p>
                      <a:pPr algn="l" fontAlgn="base"/>
                      <a:r>
                        <a:rPr lang="en-IN" sz="1250" b="0" dirty="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</a:p>
                  </a:txBody>
                  <a:tcPr marL="76200" marR="76200" marT="106680" marB="106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250" b="0">
                          <a:solidFill>
                            <a:schemeClr val="bg1"/>
                          </a:solidFill>
                          <a:effectLst/>
                        </a:rPr>
                        <a:t>Ram</a:t>
                      </a:r>
                    </a:p>
                  </a:txBody>
                  <a:tcPr marL="76200" marR="76200" marT="106680" marB="106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250" b="0">
                          <a:solidFill>
                            <a:schemeClr val="bg1"/>
                          </a:solidFill>
                          <a:effectLst/>
                        </a:rPr>
                        <a:t>Delhi</a:t>
                      </a:r>
                    </a:p>
                  </a:txBody>
                  <a:tcPr marL="76200" marR="76200" marT="106680" marB="106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250" b="0">
                          <a:solidFill>
                            <a:schemeClr val="bg1"/>
                          </a:solidFill>
                          <a:effectLst/>
                        </a:rPr>
                        <a:t>XXXXXXXXXX</a:t>
                      </a:r>
                    </a:p>
                  </a:txBody>
                  <a:tcPr marL="76200" marR="76200" marT="106680" marB="106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250" b="0">
                          <a:solidFill>
                            <a:schemeClr val="bg1"/>
                          </a:solidFill>
                          <a:effectLst/>
                        </a:rPr>
                        <a:t>18</a:t>
                      </a:r>
                    </a:p>
                  </a:txBody>
                  <a:tcPr marL="76200" marR="76200" marT="106680" marB="106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6518823"/>
                  </a:ext>
                </a:extLst>
              </a:tr>
              <a:tr h="529411">
                <a:tc>
                  <a:txBody>
                    <a:bodyPr/>
                    <a:lstStyle/>
                    <a:p>
                      <a:pPr algn="l" fontAlgn="base"/>
                      <a:r>
                        <a:rPr lang="en-IN" sz="1250" b="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</a:p>
                  </a:txBody>
                  <a:tcPr marL="76200" marR="76200" marT="106680" marB="106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250" b="0">
                          <a:solidFill>
                            <a:schemeClr val="bg1"/>
                          </a:solidFill>
                          <a:effectLst/>
                        </a:rPr>
                        <a:t>RAMESH</a:t>
                      </a:r>
                    </a:p>
                  </a:txBody>
                  <a:tcPr marL="76200" marR="76200" marT="106680" marB="106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250" b="0">
                          <a:solidFill>
                            <a:schemeClr val="bg1"/>
                          </a:solidFill>
                          <a:effectLst/>
                        </a:rPr>
                        <a:t>GURGAON</a:t>
                      </a:r>
                    </a:p>
                  </a:txBody>
                  <a:tcPr marL="76200" marR="76200" marT="106680" marB="106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250" b="0">
                          <a:solidFill>
                            <a:schemeClr val="bg1"/>
                          </a:solidFill>
                          <a:effectLst/>
                        </a:rPr>
                        <a:t>XXXXXXXXXX</a:t>
                      </a:r>
                    </a:p>
                  </a:txBody>
                  <a:tcPr marL="76200" marR="76200" marT="106680" marB="106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250" b="0">
                          <a:solidFill>
                            <a:schemeClr val="bg1"/>
                          </a:solidFill>
                          <a:effectLst/>
                        </a:rPr>
                        <a:t>18</a:t>
                      </a:r>
                    </a:p>
                  </a:txBody>
                  <a:tcPr marL="76200" marR="76200" marT="106680" marB="106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4592700"/>
                  </a:ext>
                </a:extLst>
              </a:tr>
              <a:tr h="529411">
                <a:tc>
                  <a:txBody>
                    <a:bodyPr/>
                    <a:lstStyle/>
                    <a:p>
                      <a:pPr algn="l" fontAlgn="base"/>
                      <a:r>
                        <a:rPr lang="en-IN" sz="1250" b="0">
                          <a:solidFill>
                            <a:schemeClr val="bg1"/>
                          </a:solidFill>
                          <a:effectLst/>
                        </a:rPr>
                        <a:t>3</a:t>
                      </a:r>
                    </a:p>
                  </a:txBody>
                  <a:tcPr marL="76200" marR="76200" marT="106680" marB="106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250" b="0" dirty="0">
                          <a:solidFill>
                            <a:schemeClr val="bg1"/>
                          </a:solidFill>
                          <a:effectLst/>
                        </a:rPr>
                        <a:t>SUJIT</a:t>
                      </a:r>
                    </a:p>
                  </a:txBody>
                  <a:tcPr marL="76200" marR="76200" marT="106680" marB="106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250" b="0">
                          <a:solidFill>
                            <a:schemeClr val="bg1"/>
                          </a:solidFill>
                          <a:effectLst/>
                        </a:rPr>
                        <a:t>ROHTAK</a:t>
                      </a:r>
                    </a:p>
                  </a:txBody>
                  <a:tcPr marL="76200" marR="76200" marT="106680" marB="106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250" b="0">
                          <a:solidFill>
                            <a:schemeClr val="bg1"/>
                          </a:solidFill>
                          <a:effectLst/>
                        </a:rPr>
                        <a:t>XXXXXXXXXX</a:t>
                      </a:r>
                    </a:p>
                  </a:txBody>
                  <a:tcPr marL="76200" marR="76200" marT="106680" marB="106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250" b="0">
                          <a:solidFill>
                            <a:schemeClr val="bg1"/>
                          </a:solidFill>
                          <a:effectLst/>
                        </a:rPr>
                        <a:t>20</a:t>
                      </a:r>
                    </a:p>
                  </a:txBody>
                  <a:tcPr marL="76200" marR="76200" marT="106680" marB="106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2122174"/>
                  </a:ext>
                </a:extLst>
              </a:tr>
              <a:tr h="529411">
                <a:tc>
                  <a:txBody>
                    <a:bodyPr/>
                    <a:lstStyle/>
                    <a:p>
                      <a:pPr algn="l" fontAlgn="base"/>
                      <a:r>
                        <a:rPr lang="en-IN" sz="1250" b="0">
                          <a:solidFill>
                            <a:schemeClr val="bg1"/>
                          </a:solidFill>
                          <a:effectLst/>
                        </a:rPr>
                        <a:t>4</a:t>
                      </a:r>
                    </a:p>
                  </a:txBody>
                  <a:tcPr marL="76200" marR="76200" marT="106680" marB="106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250" b="0">
                          <a:solidFill>
                            <a:schemeClr val="bg1"/>
                          </a:solidFill>
                          <a:effectLst/>
                        </a:rPr>
                        <a:t>SURESH</a:t>
                      </a:r>
                    </a:p>
                  </a:txBody>
                  <a:tcPr marL="76200" marR="76200" marT="106680" marB="106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250" b="0">
                          <a:solidFill>
                            <a:schemeClr val="bg1"/>
                          </a:solidFill>
                          <a:effectLst/>
                        </a:rPr>
                        <a:t>Delhi</a:t>
                      </a:r>
                    </a:p>
                  </a:txBody>
                  <a:tcPr marL="76200" marR="76200" marT="106680" marB="106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250" b="0">
                          <a:solidFill>
                            <a:schemeClr val="bg1"/>
                          </a:solidFill>
                          <a:effectLst/>
                        </a:rPr>
                        <a:t>XXXXXXXXXX</a:t>
                      </a:r>
                    </a:p>
                  </a:txBody>
                  <a:tcPr marL="76200" marR="76200" marT="106680" marB="106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250" b="0" dirty="0">
                          <a:solidFill>
                            <a:schemeClr val="bg1"/>
                          </a:solidFill>
                          <a:effectLst/>
                        </a:rPr>
                        <a:t>18</a:t>
                      </a:r>
                    </a:p>
                  </a:txBody>
                  <a:tcPr marL="76200" marR="76200" marT="106680" marB="106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8314899"/>
                  </a:ext>
                </a:extLst>
              </a:tr>
            </a:tbl>
          </a:graphicData>
        </a:graphic>
      </p:graphicFrame>
      <p:sp>
        <p:nvSpPr>
          <p:cNvPr id="8" name="Rectangle 2">
            <a:extLst>
              <a:ext uri="{FF2B5EF4-FFF2-40B4-BE49-F238E27FC236}">
                <a16:creationId xmlns:a16="http://schemas.microsoft.com/office/drawing/2014/main" id="{BC57A02B-927D-426C-9AED-662FDF6346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8238" y="1966105"/>
            <a:ext cx="727763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urw-din"/>
              </a:rPr>
              <a:t>Output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urw-din"/>
              </a:rPr>
              <a:t>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20081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stomShape 1">
            <a:extLst>
              <a:ext uri="{FF2B5EF4-FFF2-40B4-BE49-F238E27FC236}">
                <a16:creationId xmlns:a16="http://schemas.microsoft.com/office/drawing/2014/main" id="{4D0D415B-5DB4-4E07-B32C-4825B26C7E41}"/>
              </a:ext>
            </a:extLst>
          </p:cNvPr>
          <p:cNvSpPr txBox="1">
            <a:spLocks/>
          </p:cNvSpPr>
          <p:nvPr/>
        </p:nvSpPr>
        <p:spPr>
          <a:xfrm>
            <a:off x="2096428" y="217526"/>
            <a:ext cx="5363737" cy="540757"/>
          </a:xfrm>
          <a:prstGeom prst="roundRect">
            <a:avLst>
              <a:gd name="adj" fmla="val 16667"/>
            </a:avLst>
          </a:prstGeom>
          <a:solidFill>
            <a:srgbClr val="04C3E2">
              <a:alpha val="26000"/>
            </a:srgbClr>
          </a:solidFill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/>
              <a:buNone/>
              <a:defRPr sz="33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>
              <a:tabLst>
                <a:tab pos="0" algn="l"/>
              </a:tabLst>
            </a:pPr>
            <a:r>
              <a:rPr lang="en-IN" sz="1800" spc="-1" dirty="0">
                <a:solidFill>
                  <a:schemeClr val="tx1"/>
                </a:solidFill>
              </a:rPr>
              <a:t>SORTING 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BD94A8-4E8D-4805-A840-C807E46D9E92}"/>
              </a:ext>
            </a:extLst>
          </p:cNvPr>
          <p:cNvSpPr txBox="1"/>
          <p:nvPr/>
        </p:nvSpPr>
        <p:spPr>
          <a:xfrm>
            <a:off x="1908048" y="1353753"/>
            <a:ext cx="4572000" cy="20005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en-US" sz="2400" b="1" i="0" dirty="0">
                <a:solidFill>
                  <a:schemeClr val="tx1"/>
                </a:solidFill>
                <a:effectLst/>
                <a:latin typeface="urw-din"/>
              </a:rPr>
              <a:t>Ways of sorting in Java</a:t>
            </a:r>
          </a:p>
          <a:p>
            <a:pPr algn="l" fontAlgn="base"/>
            <a:endParaRPr lang="en-US" sz="2000" b="0" i="0" dirty="0">
              <a:solidFill>
                <a:schemeClr val="tx1"/>
              </a:solidFill>
              <a:effectLst/>
              <a:latin typeface="urw-din"/>
            </a:endParaRPr>
          </a:p>
          <a:p>
            <a:pPr algn="l" fontAlgn="base">
              <a:buFont typeface="+mj-lt"/>
              <a:buAutoNum type="arabicPeriod"/>
            </a:pPr>
            <a:r>
              <a:rPr lang="en-US" sz="2000" b="0" i="0" dirty="0">
                <a:solidFill>
                  <a:schemeClr val="tx1"/>
                </a:solidFill>
                <a:effectLst/>
                <a:latin typeface="urw-din"/>
              </a:rPr>
              <a:t>Using loops</a:t>
            </a:r>
          </a:p>
          <a:p>
            <a:pPr algn="l" fontAlgn="base">
              <a:buFont typeface="+mj-lt"/>
              <a:buAutoNum type="arabicPeriod"/>
            </a:pPr>
            <a:r>
              <a:rPr lang="en-US" sz="2000" b="0" i="0" dirty="0">
                <a:solidFill>
                  <a:schemeClr val="tx1"/>
                </a:solidFill>
                <a:effectLst/>
                <a:latin typeface="urw-din"/>
              </a:rPr>
              <a:t>Using sort() method of Arrays class</a:t>
            </a:r>
          </a:p>
          <a:p>
            <a:pPr algn="l" fontAlgn="base">
              <a:buFont typeface="+mj-lt"/>
              <a:buAutoNum type="arabicPeriod"/>
            </a:pPr>
            <a:r>
              <a:rPr lang="en-US" sz="2000" b="0" i="0" dirty="0">
                <a:solidFill>
                  <a:schemeClr val="tx1"/>
                </a:solidFill>
                <a:effectLst/>
                <a:latin typeface="urw-din"/>
              </a:rPr>
              <a:t>Using sort method of Collections class</a:t>
            </a:r>
          </a:p>
          <a:p>
            <a:pPr algn="l" fontAlgn="base">
              <a:buFont typeface="+mj-lt"/>
              <a:buAutoNum type="arabicPeriod"/>
            </a:pPr>
            <a:r>
              <a:rPr lang="en-US" sz="2000" b="0" i="0" dirty="0">
                <a:solidFill>
                  <a:schemeClr val="tx1"/>
                </a:solidFill>
                <a:effectLst/>
                <a:latin typeface="urw-din"/>
              </a:rPr>
              <a:t>Sorting on a subarray</a:t>
            </a:r>
          </a:p>
        </p:txBody>
      </p:sp>
    </p:spTree>
    <p:extLst>
      <p:ext uri="{BB962C8B-B14F-4D97-AF65-F5344CB8AC3E}">
        <p14:creationId xmlns:p14="http://schemas.microsoft.com/office/powerpoint/2010/main" val="285886922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stomShape 1">
            <a:extLst>
              <a:ext uri="{FF2B5EF4-FFF2-40B4-BE49-F238E27FC236}">
                <a16:creationId xmlns:a16="http://schemas.microsoft.com/office/drawing/2014/main" id="{FFDB997B-DBBC-4E9E-8535-7392E730FAD2}"/>
              </a:ext>
            </a:extLst>
          </p:cNvPr>
          <p:cNvSpPr txBox="1">
            <a:spLocks/>
          </p:cNvSpPr>
          <p:nvPr/>
        </p:nvSpPr>
        <p:spPr>
          <a:xfrm>
            <a:off x="2096428" y="217526"/>
            <a:ext cx="5363737" cy="540757"/>
          </a:xfrm>
          <a:prstGeom prst="roundRect">
            <a:avLst>
              <a:gd name="adj" fmla="val 16667"/>
            </a:avLst>
          </a:prstGeom>
          <a:solidFill>
            <a:srgbClr val="04C3E2">
              <a:alpha val="26000"/>
            </a:srgbClr>
          </a:solidFill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/>
              <a:buNone/>
              <a:defRPr sz="33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>
              <a:tabLst>
                <a:tab pos="0" algn="l"/>
              </a:tabLst>
            </a:pPr>
            <a:r>
              <a:rPr lang="en-IN" sz="1800" spc="-1" dirty="0">
                <a:solidFill>
                  <a:schemeClr val="tx1"/>
                </a:solidFill>
              </a:rPr>
              <a:t>SORTING DATA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8D10771-7BE2-4809-9FB9-986E1EA00145}"/>
              </a:ext>
            </a:extLst>
          </p:cNvPr>
          <p:cNvSpPr txBox="1"/>
          <p:nvPr/>
        </p:nvSpPr>
        <p:spPr>
          <a:xfrm>
            <a:off x="960120" y="1179211"/>
            <a:ext cx="4572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i="0" dirty="0">
                <a:solidFill>
                  <a:schemeClr val="tx1"/>
                </a:solidFill>
                <a:effectLst/>
                <a:latin typeface="urw-din"/>
              </a:rPr>
              <a:t>Way 1:</a:t>
            </a:r>
            <a:r>
              <a:rPr lang="en-IN" sz="2000" b="0" i="0" dirty="0">
                <a:solidFill>
                  <a:schemeClr val="tx1"/>
                </a:solidFill>
                <a:effectLst/>
                <a:latin typeface="urw-din"/>
              </a:rPr>
              <a:t> Using loops</a:t>
            </a:r>
            <a:endParaRPr lang="en-IN" sz="2000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15FE86-E4BB-4DD5-8863-9CDA2B207536}"/>
              </a:ext>
            </a:extLst>
          </p:cNvPr>
          <p:cNvSpPr txBox="1"/>
          <p:nvPr/>
        </p:nvSpPr>
        <p:spPr>
          <a:xfrm>
            <a:off x="1851660" y="2000250"/>
            <a:ext cx="33718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b="1" u="sng" dirty="0"/>
              <a:t>EXAMPLE:</a:t>
            </a:r>
            <a:r>
              <a:rPr lang="en-IN" sz="1800" dirty="0"/>
              <a:t>   </a:t>
            </a:r>
          </a:p>
          <a:p>
            <a:r>
              <a:rPr lang="en-IN" sz="1800" dirty="0"/>
              <a:t>                   </a:t>
            </a:r>
            <a:r>
              <a:rPr lang="en-IN" sz="1800" dirty="0">
                <a:hlinkClick r:id="rId3"/>
              </a:rPr>
              <a:t>Sorting using loops</a:t>
            </a:r>
            <a:endParaRPr lang="en-IN" sz="1800" dirty="0"/>
          </a:p>
        </p:txBody>
      </p:sp>
    </p:spTree>
    <p:extLst>
      <p:ext uri="{BB962C8B-B14F-4D97-AF65-F5344CB8AC3E}">
        <p14:creationId xmlns:p14="http://schemas.microsoft.com/office/powerpoint/2010/main" val="190048832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stomShape 1">
            <a:extLst>
              <a:ext uri="{FF2B5EF4-FFF2-40B4-BE49-F238E27FC236}">
                <a16:creationId xmlns:a16="http://schemas.microsoft.com/office/drawing/2014/main" id="{CAB6CB8A-9C85-47C8-B198-A4AA74885E36}"/>
              </a:ext>
            </a:extLst>
          </p:cNvPr>
          <p:cNvSpPr txBox="1">
            <a:spLocks/>
          </p:cNvSpPr>
          <p:nvPr/>
        </p:nvSpPr>
        <p:spPr>
          <a:xfrm>
            <a:off x="2096428" y="217526"/>
            <a:ext cx="5363737" cy="540757"/>
          </a:xfrm>
          <a:prstGeom prst="roundRect">
            <a:avLst>
              <a:gd name="adj" fmla="val 16667"/>
            </a:avLst>
          </a:prstGeom>
          <a:solidFill>
            <a:srgbClr val="04C3E2">
              <a:alpha val="26000"/>
            </a:srgbClr>
          </a:solidFill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/>
              <a:buNone/>
              <a:defRPr sz="33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>
              <a:tabLst>
                <a:tab pos="0" algn="l"/>
              </a:tabLst>
            </a:pPr>
            <a:r>
              <a:rPr lang="en-IN" sz="1800" spc="-1" dirty="0">
                <a:solidFill>
                  <a:schemeClr val="tx1"/>
                </a:solidFill>
              </a:rPr>
              <a:t>SORTING 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09E398-3A84-49D1-A611-15C69A31B6A9}"/>
              </a:ext>
            </a:extLst>
          </p:cNvPr>
          <p:cNvSpPr txBox="1"/>
          <p:nvPr/>
        </p:nvSpPr>
        <p:spPr>
          <a:xfrm>
            <a:off x="762000" y="1101888"/>
            <a:ext cx="577291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i="0" dirty="0">
                <a:solidFill>
                  <a:schemeClr val="tx1"/>
                </a:solidFill>
                <a:effectLst/>
                <a:latin typeface="urw-din"/>
              </a:rPr>
              <a:t>Way 2: </a:t>
            </a:r>
            <a:r>
              <a:rPr lang="en-US" sz="2800" b="0" i="0" dirty="0">
                <a:solidFill>
                  <a:schemeClr val="tx1"/>
                </a:solidFill>
                <a:effectLst/>
                <a:latin typeface="urw-din"/>
              </a:rPr>
              <a:t>Using</a:t>
            </a:r>
            <a:r>
              <a:rPr lang="en-US" sz="2400" b="0" i="0" dirty="0">
                <a:solidFill>
                  <a:schemeClr val="tx1"/>
                </a:solidFill>
                <a:effectLst/>
                <a:latin typeface="urw-din"/>
              </a:rPr>
              <a:t> sort() method of Arrays class</a:t>
            </a:r>
            <a:endParaRPr lang="en-IN" sz="2400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9D7548-360E-43BC-BF2E-6956FC9844DE}"/>
              </a:ext>
            </a:extLst>
          </p:cNvPr>
          <p:cNvSpPr txBox="1"/>
          <p:nvPr/>
        </p:nvSpPr>
        <p:spPr>
          <a:xfrm>
            <a:off x="762000" y="1911766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sng" dirty="0">
                <a:solidFill>
                  <a:schemeClr val="tx1"/>
                </a:solidFill>
                <a:effectLst/>
                <a:latin typeface="urw-din"/>
              </a:rPr>
              <a:t>Example 1</a:t>
            </a:r>
            <a:endParaRPr lang="en-IN" sz="2400" u="sng" dirty="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BD9E64E-8A65-4498-B29F-5B049D2812EB}"/>
              </a:ext>
            </a:extLst>
          </p:cNvPr>
          <p:cNvSpPr txBox="1"/>
          <p:nvPr/>
        </p:nvSpPr>
        <p:spPr>
          <a:xfrm>
            <a:off x="2286000" y="2403235"/>
            <a:ext cx="4572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i="0" dirty="0">
                <a:solidFill>
                  <a:schemeClr val="tx1"/>
                </a:solidFill>
                <a:effectLst/>
                <a:latin typeface="urw-din"/>
                <a:hlinkClick r:id="rId2"/>
              </a:rPr>
              <a:t>Using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urw-din"/>
                <a:hlinkClick r:id="rId2"/>
              </a:rPr>
              <a:t> sort() </a:t>
            </a:r>
            <a:endParaRPr lang="en-IN" sz="1800" dirty="0"/>
          </a:p>
        </p:txBody>
      </p:sp>
    </p:spTree>
    <p:extLst>
      <p:ext uri="{BB962C8B-B14F-4D97-AF65-F5344CB8AC3E}">
        <p14:creationId xmlns:p14="http://schemas.microsoft.com/office/powerpoint/2010/main" val="254614556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stomShape 1">
            <a:extLst>
              <a:ext uri="{FF2B5EF4-FFF2-40B4-BE49-F238E27FC236}">
                <a16:creationId xmlns:a16="http://schemas.microsoft.com/office/drawing/2014/main" id="{05F60866-9413-46EC-AFAE-A6AE93ECB785}"/>
              </a:ext>
            </a:extLst>
          </p:cNvPr>
          <p:cNvSpPr txBox="1">
            <a:spLocks/>
          </p:cNvSpPr>
          <p:nvPr/>
        </p:nvSpPr>
        <p:spPr>
          <a:xfrm>
            <a:off x="2096428" y="217526"/>
            <a:ext cx="5363737" cy="540757"/>
          </a:xfrm>
          <a:prstGeom prst="roundRect">
            <a:avLst>
              <a:gd name="adj" fmla="val 16667"/>
            </a:avLst>
          </a:prstGeom>
          <a:solidFill>
            <a:srgbClr val="04C3E2">
              <a:alpha val="26000"/>
            </a:srgbClr>
          </a:solidFill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/>
              <a:buNone/>
              <a:defRPr sz="33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>
              <a:tabLst>
                <a:tab pos="0" algn="l"/>
              </a:tabLst>
            </a:pPr>
            <a:r>
              <a:rPr lang="en-IN" sz="1800" spc="-1" dirty="0">
                <a:solidFill>
                  <a:schemeClr val="tx1"/>
                </a:solidFill>
              </a:rPr>
              <a:t>SORTING 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368899-AC1E-45B6-8E70-357E576CD717}"/>
              </a:ext>
            </a:extLst>
          </p:cNvPr>
          <p:cNvSpPr txBox="1"/>
          <p:nvPr/>
        </p:nvSpPr>
        <p:spPr>
          <a:xfrm>
            <a:off x="774192" y="1057132"/>
            <a:ext cx="643128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en-US" sz="1800" b="1" i="0" dirty="0">
                <a:solidFill>
                  <a:schemeClr val="tx1"/>
                </a:solidFill>
                <a:effectLst/>
                <a:latin typeface="urw-din"/>
              </a:rPr>
              <a:t>Way 3: 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urw-din"/>
              </a:rPr>
              <a:t>Using sort() method of Collections class </a:t>
            </a:r>
          </a:p>
          <a:p>
            <a:pPr algn="l" fontAlgn="base"/>
            <a:r>
              <a:rPr lang="en-US" sz="1800" b="0" i="0" u="sng" dirty="0" err="1">
                <a:solidFill>
                  <a:srgbClr val="0066CC"/>
                </a:solidFill>
                <a:effectLst/>
                <a:latin typeface="urw-din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Collections.sort</a:t>
            </a:r>
            <a:r>
              <a:rPr lang="en-US" sz="1800" b="0" i="0" u="sng" dirty="0">
                <a:solidFill>
                  <a:schemeClr val="tx1"/>
                </a:solidFill>
                <a:effectLst/>
                <a:latin typeface="urw-din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()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urw-din"/>
              </a:rPr>
              <a:t> works for objects Collections like </a:t>
            </a:r>
            <a:r>
              <a:rPr lang="en-US" sz="1800" b="0" i="0" dirty="0" err="1">
                <a:solidFill>
                  <a:schemeClr val="tx1"/>
                </a:solidFill>
                <a:effectLst/>
                <a:latin typeface="urw-din"/>
              </a:rPr>
              <a:t>ArrayList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urw-din"/>
              </a:rPr>
              <a:t> and LinkedList.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8B7DE8-953B-47FE-9EBB-1285146219D5}"/>
              </a:ext>
            </a:extLst>
          </p:cNvPr>
          <p:cNvSpPr txBox="1"/>
          <p:nvPr/>
        </p:nvSpPr>
        <p:spPr>
          <a:xfrm>
            <a:off x="774192" y="2202418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1" i="0" u="sng" dirty="0">
                <a:solidFill>
                  <a:schemeClr val="tx1"/>
                </a:solidFill>
                <a:effectLst/>
                <a:latin typeface="urw-din"/>
              </a:rPr>
              <a:t>Example</a:t>
            </a:r>
            <a:endParaRPr lang="en-IN" sz="1800" u="sng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5A530F3-943D-48D7-ADFC-CE0826C42EF5}"/>
              </a:ext>
            </a:extLst>
          </p:cNvPr>
          <p:cNvSpPr txBox="1"/>
          <p:nvPr/>
        </p:nvSpPr>
        <p:spPr>
          <a:xfrm>
            <a:off x="1597152" y="2877312"/>
            <a:ext cx="2974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dirty="0">
                <a:hlinkClick r:id="rId3"/>
              </a:rPr>
              <a:t>Collection class</a:t>
            </a:r>
            <a:endParaRPr lang="en-IN" sz="1800" dirty="0"/>
          </a:p>
        </p:txBody>
      </p:sp>
    </p:spTree>
    <p:extLst>
      <p:ext uri="{BB962C8B-B14F-4D97-AF65-F5344CB8AC3E}">
        <p14:creationId xmlns:p14="http://schemas.microsoft.com/office/powerpoint/2010/main" val="2563398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4" descr="source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 rot="10800000">
            <a:off x="-85725" y="5134610"/>
            <a:ext cx="7462520" cy="914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4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92075" y="83820"/>
            <a:ext cx="755015" cy="9086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4" descr="Picture1-removebg-preview"/>
          <p:cNvPicPr preferRelativeResize="0"/>
          <p:nvPr/>
        </p:nvPicPr>
        <p:blipFill rotWithShape="1">
          <a:blip r:embed="rId5"/>
          <a:srcRect/>
          <a:stretch>
            <a:fillRect/>
          </a:stretch>
        </p:blipFill>
        <p:spPr>
          <a:xfrm>
            <a:off x="6121400" y="4371975"/>
            <a:ext cx="3629660" cy="854075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4"/>
          <p:cNvSpPr/>
          <p:nvPr/>
        </p:nvSpPr>
        <p:spPr>
          <a:xfrm>
            <a:off x="720725" y="2022475"/>
            <a:ext cx="4770120" cy="447040"/>
          </a:xfrm>
          <a:prstGeom prst="roundRect">
            <a:avLst>
              <a:gd name="adj" fmla="val 16667"/>
            </a:avLst>
          </a:prstGeom>
          <a:solidFill>
            <a:srgbClr val="FFFF00">
              <a:alpha val="29411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 panose="020B0604020202020204"/>
              <a:buNone/>
            </a:pPr>
            <a:r>
              <a:rPr lang="en-IN" altLang="en-US" sz="3200" b="0" i="0" u="none" strike="noStrike" cap="none" dirty="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Topic: ITO Database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stomShape 1">
            <a:extLst>
              <a:ext uri="{FF2B5EF4-FFF2-40B4-BE49-F238E27FC236}">
                <a16:creationId xmlns:a16="http://schemas.microsoft.com/office/drawing/2014/main" id="{B97D0627-33DC-45DB-A11D-AC3DB2CC0961}"/>
              </a:ext>
            </a:extLst>
          </p:cNvPr>
          <p:cNvSpPr txBox="1">
            <a:spLocks/>
          </p:cNvSpPr>
          <p:nvPr/>
        </p:nvSpPr>
        <p:spPr>
          <a:xfrm>
            <a:off x="2096428" y="217526"/>
            <a:ext cx="5363737" cy="540757"/>
          </a:xfrm>
          <a:prstGeom prst="roundRect">
            <a:avLst>
              <a:gd name="adj" fmla="val 16667"/>
            </a:avLst>
          </a:prstGeom>
          <a:solidFill>
            <a:srgbClr val="04C3E2">
              <a:alpha val="26000"/>
            </a:srgbClr>
          </a:solidFill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/>
              <a:buNone/>
              <a:defRPr sz="33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>
              <a:tabLst>
                <a:tab pos="0" algn="l"/>
              </a:tabLst>
            </a:pPr>
            <a:r>
              <a:rPr lang="en-IN" sz="1800" spc="-1" dirty="0">
                <a:solidFill>
                  <a:schemeClr val="tx1"/>
                </a:solidFill>
              </a:rPr>
              <a:t>SORTING 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6A574C-7615-41E5-ACC3-02AF72EB5198}"/>
              </a:ext>
            </a:extLst>
          </p:cNvPr>
          <p:cNvSpPr txBox="1"/>
          <p:nvPr/>
        </p:nvSpPr>
        <p:spPr>
          <a:xfrm>
            <a:off x="642395" y="1165625"/>
            <a:ext cx="4572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i="0" dirty="0">
                <a:solidFill>
                  <a:schemeClr val="tx1"/>
                </a:solidFill>
                <a:effectLst/>
                <a:latin typeface="urw-din"/>
              </a:rPr>
              <a:t>Way 4: 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urw-din"/>
              </a:rPr>
              <a:t>Sorting only a subarray</a:t>
            </a:r>
          </a:p>
          <a:p>
            <a:endParaRPr lang="en-US" sz="1800" dirty="0">
              <a:solidFill>
                <a:schemeClr val="tx1"/>
              </a:solidFill>
              <a:latin typeface="urw-din"/>
            </a:endParaRPr>
          </a:p>
          <a:p>
            <a:r>
              <a:rPr lang="en-US" sz="1800" b="1" u="sng" dirty="0">
                <a:solidFill>
                  <a:schemeClr val="tx1"/>
                </a:solidFill>
                <a:latin typeface="urw-din"/>
              </a:rPr>
              <a:t>EXAMPLE:</a:t>
            </a:r>
            <a:endParaRPr lang="en-IN" sz="1800" b="1" u="sng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A729C7-66AF-4522-B044-4BD30AD3FDD3}"/>
              </a:ext>
            </a:extLst>
          </p:cNvPr>
          <p:cNvSpPr txBox="1"/>
          <p:nvPr/>
        </p:nvSpPr>
        <p:spPr>
          <a:xfrm>
            <a:off x="1805651" y="2349661"/>
            <a:ext cx="2951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dirty="0">
                <a:hlinkClick r:id="rId2"/>
              </a:rPr>
              <a:t>Subarray</a:t>
            </a:r>
            <a:r>
              <a:rPr lang="en-IN" sz="1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7290689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stomShape 1">
            <a:extLst>
              <a:ext uri="{FF2B5EF4-FFF2-40B4-BE49-F238E27FC236}">
                <a16:creationId xmlns:a16="http://schemas.microsoft.com/office/drawing/2014/main" id="{82BD48C3-82F4-48B3-BF00-2F75F958E239}"/>
              </a:ext>
            </a:extLst>
          </p:cNvPr>
          <p:cNvSpPr txBox="1">
            <a:spLocks/>
          </p:cNvSpPr>
          <p:nvPr/>
        </p:nvSpPr>
        <p:spPr>
          <a:xfrm>
            <a:off x="2096428" y="217526"/>
            <a:ext cx="5363737" cy="540757"/>
          </a:xfrm>
          <a:prstGeom prst="roundRect">
            <a:avLst>
              <a:gd name="adj" fmla="val 16667"/>
            </a:avLst>
          </a:prstGeom>
          <a:solidFill>
            <a:srgbClr val="04C3E2">
              <a:alpha val="26000"/>
            </a:srgbClr>
          </a:solidFill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/>
              <a:buNone/>
              <a:defRPr sz="33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>
              <a:tabLst>
                <a:tab pos="0" algn="l"/>
              </a:tabLst>
            </a:pPr>
            <a:r>
              <a:rPr lang="en-IN" sz="1800" spc="-1" dirty="0">
                <a:solidFill>
                  <a:schemeClr val="tx1"/>
                </a:solidFill>
              </a:rPr>
              <a:t>FUNCTIONS IN SQL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02CB3D5-A02D-423B-807B-632F558BC93C}"/>
              </a:ext>
            </a:extLst>
          </p:cNvPr>
          <p:cNvSpPr txBox="1"/>
          <p:nvPr/>
        </p:nvSpPr>
        <p:spPr>
          <a:xfrm>
            <a:off x="462987" y="983848"/>
            <a:ext cx="747724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i="0" u="sng" dirty="0">
                <a:solidFill>
                  <a:schemeClr val="tx1"/>
                </a:solidFill>
                <a:effectLst/>
                <a:latin typeface="urw-din"/>
              </a:rPr>
              <a:t>Single row function:</a:t>
            </a:r>
            <a:r>
              <a:rPr lang="en-US" sz="1800" b="0" i="0" u="sng" dirty="0">
                <a:solidFill>
                  <a:schemeClr val="tx1"/>
                </a:solidFill>
                <a:effectLst/>
                <a:latin typeface="urw-din"/>
              </a:rPr>
              <a:t> </a:t>
            </a:r>
          </a:p>
          <a:p>
            <a:br>
              <a:rPr lang="en-US" sz="1800" dirty="0">
                <a:solidFill>
                  <a:schemeClr val="tx1"/>
                </a:solidFill>
              </a:rPr>
            </a:br>
            <a:r>
              <a:rPr lang="en-US" sz="1800" dirty="0">
                <a:solidFill>
                  <a:schemeClr val="tx1"/>
                </a:solidFill>
              </a:rPr>
              <a:t>                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urw-din"/>
              </a:rPr>
              <a:t>Single row functions are those functions which return a single result row for each row of queried table or view. This functions exists in Select lists, WHERE clause, START WITH, CONNECT BY clause and HAVING clause. </a:t>
            </a:r>
            <a:endParaRPr lang="en-IN" sz="18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66F406-FD30-4DF9-ACF5-E6CCD94B2D7C}"/>
              </a:ext>
            </a:extLst>
          </p:cNvPr>
          <p:cNvSpPr txBox="1"/>
          <p:nvPr/>
        </p:nvSpPr>
        <p:spPr>
          <a:xfrm>
            <a:off x="2492296" y="2461176"/>
            <a:ext cx="45720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>
              <a:buFont typeface="Arial" panose="020B0604020202020204" pitchFamily="34" charset="0"/>
              <a:buChar char="•"/>
            </a:pPr>
            <a:r>
              <a:rPr lang="en-US" sz="1800" b="0" i="0" dirty="0" err="1">
                <a:solidFill>
                  <a:schemeClr val="tx1"/>
                </a:solidFill>
                <a:effectLst/>
                <a:latin typeface="urw-din"/>
              </a:rPr>
              <a:t>Numeric_functions</a:t>
            </a:r>
            <a:endParaRPr lang="en-US" sz="1800" b="0" i="0" dirty="0">
              <a:solidFill>
                <a:schemeClr val="tx1"/>
              </a:solidFill>
              <a:effectLst/>
              <a:latin typeface="urw-di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sz="1800" b="0" i="0" dirty="0" err="1">
                <a:solidFill>
                  <a:schemeClr val="tx1"/>
                </a:solidFill>
                <a:effectLst/>
                <a:latin typeface="urw-din"/>
              </a:rPr>
              <a:t>Character_function</a:t>
            </a:r>
            <a:endParaRPr lang="en-US" sz="1800" b="0" i="0" dirty="0">
              <a:solidFill>
                <a:schemeClr val="tx1"/>
              </a:solidFill>
              <a:effectLst/>
              <a:latin typeface="urw-di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sz="1800" b="0" i="0" dirty="0" err="1">
                <a:solidFill>
                  <a:schemeClr val="tx1"/>
                </a:solidFill>
                <a:effectLst/>
                <a:latin typeface="urw-din"/>
              </a:rPr>
              <a:t>Data_mining_function</a:t>
            </a:r>
            <a:endParaRPr lang="en-US" sz="1800" b="0" i="0" dirty="0">
              <a:solidFill>
                <a:schemeClr val="tx1"/>
              </a:solidFill>
              <a:effectLst/>
              <a:latin typeface="urw-di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sz="1800" b="0" i="0" dirty="0" err="1">
                <a:solidFill>
                  <a:schemeClr val="tx1"/>
                </a:solidFill>
                <a:effectLst/>
                <a:latin typeface="urw-din"/>
              </a:rPr>
              <a:t>Datetime_functions</a:t>
            </a:r>
            <a:endParaRPr lang="en-US" sz="1800" b="0" i="0" dirty="0">
              <a:solidFill>
                <a:schemeClr val="tx1"/>
              </a:solidFill>
              <a:effectLst/>
              <a:latin typeface="urw-di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sz="1800" b="0" i="0" dirty="0" err="1">
                <a:solidFill>
                  <a:schemeClr val="tx1"/>
                </a:solidFill>
                <a:effectLst/>
                <a:latin typeface="urw-din"/>
              </a:rPr>
              <a:t>Conversion_function</a:t>
            </a:r>
            <a:endParaRPr lang="en-US" sz="1800" b="0" i="0" dirty="0">
              <a:solidFill>
                <a:schemeClr val="tx1"/>
              </a:solidFill>
              <a:effectLst/>
              <a:latin typeface="urw-di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sz="1800" b="0" i="0" dirty="0" err="1">
                <a:solidFill>
                  <a:schemeClr val="tx1"/>
                </a:solidFill>
                <a:effectLst/>
                <a:latin typeface="urw-din"/>
              </a:rPr>
              <a:t>Collection_function</a:t>
            </a:r>
            <a:endParaRPr lang="en-US" sz="1800" b="0" i="0" dirty="0">
              <a:solidFill>
                <a:schemeClr val="tx1"/>
              </a:solidFill>
              <a:effectLst/>
              <a:latin typeface="urw-di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sz="1800" b="0" i="0" dirty="0" err="1">
                <a:solidFill>
                  <a:schemeClr val="tx1"/>
                </a:solidFill>
                <a:effectLst/>
                <a:latin typeface="urw-din"/>
              </a:rPr>
              <a:t>XML_function</a:t>
            </a:r>
            <a:endParaRPr lang="en-US" sz="1800" b="0" i="0" dirty="0">
              <a:solidFill>
                <a:schemeClr val="tx1"/>
              </a:solidFill>
              <a:effectLst/>
              <a:latin typeface="urw-din"/>
            </a:endParaRPr>
          </a:p>
        </p:txBody>
      </p:sp>
    </p:spTree>
    <p:extLst>
      <p:ext uri="{BB962C8B-B14F-4D97-AF65-F5344CB8AC3E}">
        <p14:creationId xmlns:p14="http://schemas.microsoft.com/office/powerpoint/2010/main" val="362035445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stomShape 1">
            <a:extLst>
              <a:ext uri="{FF2B5EF4-FFF2-40B4-BE49-F238E27FC236}">
                <a16:creationId xmlns:a16="http://schemas.microsoft.com/office/drawing/2014/main" id="{BBC6E8E5-7F9A-4145-8D7D-88D5F8DFA0B0}"/>
              </a:ext>
            </a:extLst>
          </p:cNvPr>
          <p:cNvSpPr txBox="1">
            <a:spLocks/>
          </p:cNvSpPr>
          <p:nvPr/>
        </p:nvSpPr>
        <p:spPr>
          <a:xfrm>
            <a:off x="2096428" y="217526"/>
            <a:ext cx="5363737" cy="540757"/>
          </a:xfrm>
          <a:prstGeom prst="roundRect">
            <a:avLst>
              <a:gd name="adj" fmla="val 16667"/>
            </a:avLst>
          </a:prstGeom>
          <a:solidFill>
            <a:srgbClr val="04C3E2">
              <a:alpha val="26000"/>
            </a:srgbClr>
          </a:solidFill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/>
              <a:buNone/>
              <a:defRPr sz="33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>
              <a:tabLst>
                <a:tab pos="0" algn="l"/>
              </a:tabLst>
            </a:pPr>
            <a:r>
              <a:rPr lang="en-IN" sz="1800" spc="-1" dirty="0">
                <a:solidFill>
                  <a:schemeClr val="tx1"/>
                </a:solidFill>
              </a:rPr>
              <a:t>FUNCTIONS IN SQL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F77F6D3F-4FC8-42CA-8BC5-90B67752C4A2}"/>
                  </a:ext>
                </a:extLst>
              </p:cNvPr>
              <p:cNvSpPr txBox="1"/>
              <p:nvPr/>
            </p:nvSpPr>
            <p:spPr>
              <a:xfrm>
                <a:off x="742950" y="979408"/>
                <a:ext cx="7269480" cy="228133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800" b="1" i="0" dirty="0">
                    <a:solidFill>
                      <a:schemeClr val="tx1"/>
                    </a:solidFill>
                    <a:effectLst/>
                    <a:latin typeface="urw-din"/>
                  </a:rPr>
                  <a:t>Aggregate function:</a:t>
                </a:r>
                <a:r>
                  <a:rPr lang="en-US" sz="1800" b="0" i="0" dirty="0">
                    <a:solidFill>
                      <a:schemeClr val="tx1"/>
                    </a:solidFill>
                    <a:effectLst/>
                    <a:latin typeface="urw-din"/>
                  </a:rPr>
                  <a:t> </a:t>
                </a:r>
                <a:br>
                  <a:rPr lang="en-US" sz="1800" dirty="0">
                    <a:solidFill>
                      <a:schemeClr val="tx1"/>
                    </a:solidFill>
                  </a:rPr>
                </a:br>
                <a:r>
                  <a:rPr lang="en-US" sz="1800" dirty="0">
                    <a:solidFill>
                      <a:schemeClr val="tx1"/>
                    </a:solidFill>
                  </a:rPr>
                  <a:t>                     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►</m:t>
                    </m:r>
                  </m:oMath>
                </a14:m>
                <a:r>
                  <a:rPr lang="en-US" sz="1800" b="0" i="0" dirty="0">
                    <a:solidFill>
                      <a:schemeClr val="tx1"/>
                    </a:solidFill>
                    <a:effectLst/>
                    <a:latin typeface="urw-din"/>
                  </a:rPr>
                  <a:t>While using Aggregate function it will returns single row result based on group of rows, instead of single rows.</a:t>
                </a:r>
              </a:p>
              <a:p>
                <a:r>
                  <a:rPr lang="en-US" sz="1800" dirty="0">
                    <a:solidFill>
                      <a:schemeClr val="tx1"/>
                    </a:solidFill>
                    <a:latin typeface="urw-din"/>
                  </a:rPr>
                  <a:t>	 </a:t>
                </a:r>
                <a14:m>
                  <m:oMath xmlns:m="http://schemas.openxmlformats.org/officeDocument/2006/math">
                    <m:r>
                      <a:rPr lang="en-IN" sz="2400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     </m:t>
                    </m:r>
                    <m:r>
                      <a:rPr lang="en-IN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►</m:t>
                    </m:r>
                  </m:oMath>
                </a14:m>
                <a:r>
                  <a:rPr lang="en-IN" sz="1800" dirty="0">
                    <a:solidFill>
                      <a:schemeClr val="tx1"/>
                    </a:solidFill>
                  </a:rPr>
                  <a:t> </a:t>
                </a:r>
                <a:r>
                  <a:rPr lang="en-US" sz="1600" dirty="0"/>
                  <a:t>Aggregate function appears in Select lists and ORDER BY and HAVING clause.</a:t>
                </a:r>
              </a:p>
              <a:p>
                <a:r>
                  <a:rPr lang="en-US" sz="1600" dirty="0">
                    <a:solidFill>
                      <a:schemeClr val="tx1"/>
                    </a:solidFill>
                  </a:rPr>
                  <a:t>	 </a:t>
                </a:r>
                <a14:m>
                  <m:oMath xmlns:m="http://schemas.openxmlformats.org/officeDocument/2006/math">
                    <m:r>
                      <a:rPr lang="en-IN" sz="2800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     </m:t>
                    </m:r>
                    <m:r>
                      <a:rPr lang="en-US" sz="28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►</m:t>
                    </m:r>
                    <m:r>
                      <m:rPr>
                        <m:nor/>
                      </m:rPr>
                      <a:rPr lang="en-US" sz="1600"/>
                      <m:t>All</m:t>
                    </m:r>
                    <m:r>
                      <m:rPr>
                        <m:nor/>
                      </m:rPr>
                      <a:rPr lang="en-US" sz="1600"/>
                      <m:t> </m:t>
                    </m:r>
                    <m:r>
                      <m:rPr>
                        <m:nor/>
                      </m:rPr>
                      <a:rPr lang="en-US" sz="1600"/>
                      <m:t>the</m:t>
                    </m:r>
                    <m:r>
                      <m:rPr>
                        <m:nor/>
                      </m:rPr>
                      <a:rPr lang="en-US" sz="1600"/>
                      <m:t> </m:t>
                    </m:r>
                    <m:r>
                      <m:rPr>
                        <m:nor/>
                      </m:rPr>
                      <a:rPr lang="en-US" sz="1600"/>
                      <m:t>Aggregate</m:t>
                    </m:r>
                    <m:r>
                      <m:rPr>
                        <m:nor/>
                      </m:rPr>
                      <a:rPr lang="en-US" sz="1600"/>
                      <m:t> </m:t>
                    </m:r>
                    <m:r>
                      <m:rPr>
                        <m:nor/>
                      </m:rPr>
                      <a:rPr lang="en-US" sz="1600"/>
                      <m:t>functions</m:t>
                    </m:r>
                    <m:r>
                      <m:rPr>
                        <m:nor/>
                      </m:rPr>
                      <a:rPr lang="en-US" sz="1600"/>
                      <m:t> </m:t>
                    </m:r>
                    <m:r>
                      <m:rPr>
                        <m:nor/>
                      </m:rPr>
                      <a:rPr lang="en-US" sz="1600"/>
                      <m:t>except</m:t>
                    </m:r>
                    <m:r>
                      <m:rPr>
                        <m:nor/>
                      </m:rPr>
                      <a:rPr lang="en-US" sz="1600"/>
                      <m:t> </m:t>
                    </m:r>
                    <m:r>
                      <m:rPr>
                        <m:nor/>
                      </m:rPr>
                      <a:rPr lang="en-US" sz="1600"/>
                      <m:t>GROUPING</m:t>
                    </m:r>
                    <m:r>
                      <m:rPr>
                        <m:nor/>
                      </m:rPr>
                      <a:rPr lang="en-US" sz="1600"/>
                      <m:t> </m:t>
                    </m:r>
                    <m:r>
                      <m:rPr>
                        <m:nor/>
                      </m:rPr>
                      <a:rPr lang="en-US" sz="1600"/>
                      <m:t>and</m:t>
                    </m:r>
                    <m:r>
                      <m:rPr>
                        <m:nor/>
                      </m:rPr>
                      <a:rPr lang="en-US" sz="1600"/>
                      <m:t> </m:t>
                    </m:r>
                    <m:r>
                      <m:rPr>
                        <m:nor/>
                      </m:rPr>
                      <a:rPr lang="en-US" sz="1600"/>
                      <m:t>COUNT</m:t>
                    </m:r>
                    <m:r>
                      <m:rPr>
                        <m:nor/>
                      </m:rPr>
                      <a:rPr lang="en-US" sz="1600"/>
                      <m:t>(∗) </m:t>
                    </m:r>
                    <m:r>
                      <m:rPr>
                        <m:nor/>
                      </m:rPr>
                      <a:rPr lang="en-US" sz="1600"/>
                      <m:t>ignores</m:t>
                    </m:r>
                    <m:r>
                      <m:rPr>
                        <m:nor/>
                      </m:rPr>
                      <a:rPr lang="en-US" sz="1600"/>
                      <m:t> </m:t>
                    </m:r>
                    <m:r>
                      <m:rPr>
                        <m:nor/>
                      </m:rPr>
                      <a:rPr lang="en-US" sz="1600"/>
                      <m:t>null</m:t>
                    </m:r>
                    <m:r>
                      <m:rPr>
                        <m:nor/>
                      </m:rPr>
                      <a:rPr lang="en-US" sz="1600"/>
                      <m:t> </m:t>
                    </m:r>
                    <m:r>
                      <m:rPr>
                        <m:nor/>
                      </m:rPr>
                      <a:rPr lang="en-US" sz="1600"/>
                      <m:t>values</m:t>
                    </m:r>
                    <m:r>
                      <m:rPr>
                        <m:nor/>
                      </m:rPr>
                      <a:rPr lang="en-US" sz="1600"/>
                      <m:t>.</m:t>
                    </m:r>
                  </m:oMath>
                </a14:m>
                <a:endParaRPr lang="en-IN" sz="18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F77F6D3F-4FC8-42CA-8BC5-90B67752C4A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2950" y="979408"/>
                <a:ext cx="7269480" cy="2281330"/>
              </a:xfrm>
              <a:prstGeom prst="rect">
                <a:avLst/>
              </a:prstGeom>
              <a:blipFill>
                <a:blip r:embed="rId2"/>
                <a:stretch>
                  <a:fillRect l="-755" t="-1604" b="-1070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9139853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stomShape 1">
            <a:extLst>
              <a:ext uri="{FF2B5EF4-FFF2-40B4-BE49-F238E27FC236}">
                <a16:creationId xmlns:a16="http://schemas.microsoft.com/office/drawing/2014/main" id="{3AF12DEB-B473-4E7E-A26D-A82B15ABB00E}"/>
              </a:ext>
            </a:extLst>
          </p:cNvPr>
          <p:cNvSpPr txBox="1">
            <a:spLocks/>
          </p:cNvSpPr>
          <p:nvPr/>
        </p:nvSpPr>
        <p:spPr>
          <a:xfrm>
            <a:off x="2290738" y="197816"/>
            <a:ext cx="5363737" cy="540757"/>
          </a:xfrm>
          <a:prstGeom prst="roundRect">
            <a:avLst>
              <a:gd name="adj" fmla="val 16667"/>
            </a:avLst>
          </a:prstGeom>
          <a:solidFill>
            <a:srgbClr val="04C3E2">
              <a:alpha val="26000"/>
            </a:srgbClr>
          </a:solidFill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/>
              <a:buNone/>
              <a:defRPr sz="33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>
              <a:tabLst>
                <a:tab pos="0" algn="l"/>
              </a:tabLst>
            </a:pPr>
            <a:r>
              <a:rPr lang="en-IN" sz="1800" spc="-1" dirty="0">
                <a:solidFill>
                  <a:schemeClr val="tx1"/>
                </a:solidFill>
              </a:rPr>
              <a:t>FUNCTIONS IN SQL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87D425D0-868A-48A8-B7C8-C23B3442EE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0320" y="932883"/>
            <a:ext cx="2580835" cy="2079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4761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1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EXAMPLE:</a:t>
            </a:r>
            <a:endParaRPr kumimoji="0" lang="en-US" altLang="en-US" sz="1600" b="1" i="1" u="sng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6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SELECT AVG(MAX(salary)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FROM employees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GROUP BY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department_id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AVG(MAX(salary))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----------------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10925 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85833E-65E4-42E4-A1D3-677F14C7AFAB}"/>
              </a:ext>
            </a:extLst>
          </p:cNvPr>
          <p:cNvSpPr txBox="1"/>
          <p:nvPr/>
        </p:nvSpPr>
        <p:spPr>
          <a:xfrm>
            <a:off x="878155" y="3387687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i="0" u="sng" dirty="0">
                <a:solidFill>
                  <a:schemeClr val="tx1"/>
                </a:solidFill>
                <a:effectLst/>
                <a:latin typeface="urw-din"/>
              </a:rPr>
              <a:t>Most frequently used Aggregate functions</a:t>
            </a:r>
            <a:endParaRPr lang="en-IN" sz="1800" b="1" u="sng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2392C88-81FC-4B53-A07D-A8BB2F25592A}"/>
              </a:ext>
            </a:extLst>
          </p:cNvPr>
          <p:cNvSpPr txBox="1"/>
          <p:nvPr/>
        </p:nvSpPr>
        <p:spPr>
          <a:xfrm>
            <a:off x="2068829" y="3847417"/>
            <a:ext cx="53637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1" i="0" dirty="0">
                <a:solidFill>
                  <a:schemeClr val="tx1"/>
                </a:solidFill>
                <a:effectLst/>
                <a:latin typeface="urw-din"/>
              </a:rPr>
              <a:t>AVG, COUNT, DENSE_RANK, MAX, MIN, RANK, SUM</a:t>
            </a:r>
            <a:r>
              <a:rPr lang="en-IN" sz="1800" b="0" i="0" dirty="0">
                <a:solidFill>
                  <a:schemeClr val="tx1"/>
                </a:solidFill>
                <a:effectLst/>
                <a:latin typeface="urw-din"/>
              </a:rPr>
              <a:t>. </a:t>
            </a:r>
            <a:endParaRPr lang="en-IN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433312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stomShape 1">
            <a:extLst>
              <a:ext uri="{FF2B5EF4-FFF2-40B4-BE49-F238E27FC236}">
                <a16:creationId xmlns:a16="http://schemas.microsoft.com/office/drawing/2014/main" id="{6A018A3D-C8FC-4770-B7F8-27F898643BC4}"/>
              </a:ext>
            </a:extLst>
          </p:cNvPr>
          <p:cNvSpPr txBox="1">
            <a:spLocks/>
          </p:cNvSpPr>
          <p:nvPr/>
        </p:nvSpPr>
        <p:spPr>
          <a:xfrm>
            <a:off x="2290738" y="197816"/>
            <a:ext cx="5363737" cy="540757"/>
          </a:xfrm>
          <a:prstGeom prst="roundRect">
            <a:avLst>
              <a:gd name="adj" fmla="val 16667"/>
            </a:avLst>
          </a:prstGeom>
          <a:solidFill>
            <a:srgbClr val="04C3E2">
              <a:alpha val="26000"/>
            </a:srgbClr>
          </a:solidFill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/>
              <a:buNone/>
              <a:defRPr sz="33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>
              <a:tabLst>
                <a:tab pos="0" algn="l"/>
              </a:tabLst>
            </a:pPr>
            <a:r>
              <a:rPr lang="en-IN" sz="1800" spc="-1" dirty="0">
                <a:solidFill>
                  <a:schemeClr val="tx1"/>
                </a:solidFill>
              </a:rPr>
              <a:t>DISPLAY DATA FROM MULTIPLE TABLES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E74318-30B0-434C-89B9-7305F02E127B}"/>
              </a:ext>
            </a:extLst>
          </p:cNvPr>
          <p:cNvSpPr txBox="1"/>
          <p:nvPr/>
        </p:nvSpPr>
        <p:spPr>
          <a:xfrm>
            <a:off x="251460" y="909102"/>
            <a:ext cx="4572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u="sng" dirty="0">
                <a:solidFill>
                  <a:schemeClr val="tx1"/>
                </a:solidFill>
                <a:latin typeface="urw-din"/>
              </a:rPr>
              <a:t>T</a:t>
            </a:r>
            <a:r>
              <a:rPr lang="en-IN" sz="2000" b="1" i="0" u="sng" dirty="0">
                <a:solidFill>
                  <a:schemeClr val="tx1"/>
                </a:solidFill>
                <a:effectLst/>
                <a:latin typeface="urw-din"/>
              </a:rPr>
              <a:t>able 1:</a:t>
            </a:r>
            <a:endParaRPr lang="en-IN" sz="2000" u="sng" dirty="0">
              <a:solidFill>
                <a:schemeClr val="tx1"/>
              </a:solidFill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70970F9F-2DC3-4997-97C4-018A0197F8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5588932"/>
              </p:ext>
            </p:extLst>
          </p:nvPr>
        </p:nvGraphicFramePr>
        <p:xfrm>
          <a:off x="424434" y="1479741"/>
          <a:ext cx="2237232" cy="1577340"/>
        </p:xfrm>
        <a:graphic>
          <a:graphicData uri="http://schemas.openxmlformats.org/drawingml/2006/table">
            <a:tbl>
              <a:tblPr/>
              <a:tblGrid>
                <a:gridCol w="1118616">
                  <a:extLst>
                    <a:ext uri="{9D8B030D-6E8A-4147-A177-3AD203B41FA5}">
                      <a16:colId xmlns:a16="http://schemas.microsoft.com/office/drawing/2014/main" val="2365527452"/>
                    </a:ext>
                  </a:extLst>
                </a:gridCol>
                <a:gridCol w="1118616">
                  <a:extLst>
                    <a:ext uri="{9D8B030D-6E8A-4147-A177-3AD203B41FA5}">
                      <a16:colId xmlns:a16="http://schemas.microsoft.com/office/drawing/2014/main" val="327350271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fontAlgn="base"/>
                      <a:r>
                        <a:rPr lang="en-IN" sz="1400" b="0" dirty="0">
                          <a:solidFill>
                            <a:schemeClr val="bg1"/>
                          </a:solidFill>
                          <a:effectLst/>
                        </a:rPr>
                        <a:t>ID</a:t>
                      </a:r>
                    </a:p>
                  </a:txBody>
                  <a:tcPr marL="76200" marR="76200" marT="76200" marB="762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400" b="0">
                          <a:solidFill>
                            <a:schemeClr val="bg1"/>
                          </a:solidFill>
                          <a:effectLst/>
                        </a:rPr>
                        <a:t>FirstName</a:t>
                      </a:r>
                    </a:p>
                  </a:txBody>
                  <a:tcPr marL="76200" marR="76200" marT="76200" marB="762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384413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ase"/>
                      <a:r>
                        <a:rPr lang="en-IN" sz="1250" b="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</a:p>
                  </a:txBody>
                  <a:tcPr marL="76200" marR="76200" marT="106680" marB="106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250" b="0">
                          <a:solidFill>
                            <a:schemeClr val="bg1"/>
                          </a:solidFill>
                          <a:effectLst/>
                        </a:rPr>
                        <a:t>Nisha</a:t>
                      </a:r>
                    </a:p>
                  </a:txBody>
                  <a:tcPr marL="76200" marR="76200" marT="106680" marB="106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968950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ase"/>
                      <a:r>
                        <a:rPr lang="en-IN" sz="1250" b="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</a:p>
                  </a:txBody>
                  <a:tcPr marL="76200" marR="76200" marT="106680" marB="106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250" b="0">
                          <a:solidFill>
                            <a:schemeClr val="bg1"/>
                          </a:solidFill>
                          <a:effectLst/>
                        </a:rPr>
                        <a:t>Manoj</a:t>
                      </a:r>
                    </a:p>
                  </a:txBody>
                  <a:tcPr marL="76200" marR="76200" marT="106680" marB="106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09169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ase"/>
                      <a:r>
                        <a:rPr lang="en-IN" sz="1250" b="0">
                          <a:solidFill>
                            <a:schemeClr val="bg1"/>
                          </a:solidFill>
                          <a:effectLst/>
                        </a:rPr>
                        <a:t>3</a:t>
                      </a:r>
                    </a:p>
                  </a:txBody>
                  <a:tcPr marL="76200" marR="76200" marT="106680" marB="106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250" b="0" dirty="0">
                          <a:solidFill>
                            <a:schemeClr val="bg1"/>
                          </a:solidFill>
                          <a:effectLst/>
                        </a:rPr>
                        <a:t>Pooja</a:t>
                      </a:r>
                    </a:p>
                  </a:txBody>
                  <a:tcPr marL="76200" marR="76200" marT="106680" marB="106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0266421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CC0541F2-08B5-41F4-9FFA-62B7A362E844}"/>
              </a:ext>
            </a:extLst>
          </p:cNvPr>
          <p:cNvSpPr txBox="1"/>
          <p:nvPr/>
        </p:nvSpPr>
        <p:spPr>
          <a:xfrm>
            <a:off x="2948940" y="939880"/>
            <a:ext cx="109728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u="sng" dirty="0">
                <a:solidFill>
                  <a:schemeClr val="tx1"/>
                </a:solidFill>
                <a:latin typeface="urw-din"/>
              </a:rPr>
              <a:t>T</a:t>
            </a:r>
            <a:r>
              <a:rPr lang="en-IN" sz="2000" b="1" i="0" u="sng" dirty="0">
                <a:solidFill>
                  <a:schemeClr val="tx1"/>
                </a:solidFill>
                <a:effectLst/>
                <a:latin typeface="urw-din"/>
              </a:rPr>
              <a:t>able 2:</a:t>
            </a:r>
            <a:endParaRPr lang="en-IN" sz="2000" u="sng" dirty="0">
              <a:solidFill>
                <a:schemeClr val="tx1"/>
              </a:solidFill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0B5A6FF7-6151-4791-98E5-36619B26ED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3054345"/>
              </p:ext>
            </p:extLst>
          </p:nvPr>
        </p:nvGraphicFramePr>
        <p:xfrm>
          <a:off x="3453384" y="1479741"/>
          <a:ext cx="2237232" cy="1577340"/>
        </p:xfrm>
        <a:graphic>
          <a:graphicData uri="http://schemas.openxmlformats.org/drawingml/2006/table">
            <a:tbl>
              <a:tblPr/>
              <a:tblGrid>
                <a:gridCol w="1118616">
                  <a:extLst>
                    <a:ext uri="{9D8B030D-6E8A-4147-A177-3AD203B41FA5}">
                      <a16:colId xmlns:a16="http://schemas.microsoft.com/office/drawing/2014/main" val="3006904359"/>
                    </a:ext>
                  </a:extLst>
                </a:gridCol>
                <a:gridCol w="1118616">
                  <a:extLst>
                    <a:ext uri="{9D8B030D-6E8A-4147-A177-3AD203B41FA5}">
                      <a16:colId xmlns:a16="http://schemas.microsoft.com/office/drawing/2014/main" val="408004561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fontAlgn="base"/>
                      <a:r>
                        <a:rPr lang="en-IN" sz="1400" b="0" dirty="0">
                          <a:solidFill>
                            <a:schemeClr val="bg1"/>
                          </a:solidFill>
                          <a:effectLst/>
                        </a:rPr>
                        <a:t>ID</a:t>
                      </a:r>
                    </a:p>
                  </a:txBody>
                  <a:tcPr marL="76200" marR="76200" marT="76200" marB="762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400" b="0">
                          <a:solidFill>
                            <a:schemeClr val="bg1"/>
                          </a:solidFill>
                          <a:effectLst/>
                        </a:rPr>
                        <a:t>LastName</a:t>
                      </a:r>
                    </a:p>
                  </a:txBody>
                  <a:tcPr marL="76200" marR="76200" marT="76200" marB="762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64763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ase"/>
                      <a:r>
                        <a:rPr lang="en-IN" sz="1250" b="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</a:p>
                  </a:txBody>
                  <a:tcPr marL="76200" marR="76200" marT="106680" marB="106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250" b="0">
                          <a:solidFill>
                            <a:schemeClr val="bg1"/>
                          </a:solidFill>
                          <a:effectLst/>
                        </a:rPr>
                        <a:t>Gupta</a:t>
                      </a:r>
                    </a:p>
                  </a:txBody>
                  <a:tcPr marL="76200" marR="76200" marT="106680" marB="106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801401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ase"/>
                      <a:r>
                        <a:rPr lang="en-IN" sz="1250" b="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</a:p>
                  </a:txBody>
                  <a:tcPr marL="76200" marR="76200" marT="106680" marB="106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250" b="0">
                          <a:solidFill>
                            <a:schemeClr val="bg1"/>
                          </a:solidFill>
                          <a:effectLst/>
                        </a:rPr>
                        <a:t>Desai</a:t>
                      </a:r>
                    </a:p>
                  </a:txBody>
                  <a:tcPr marL="76200" marR="76200" marT="106680" marB="106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850087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ase"/>
                      <a:r>
                        <a:rPr lang="en-IN" sz="1250" b="0">
                          <a:solidFill>
                            <a:schemeClr val="bg1"/>
                          </a:solidFill>
                          <a:effectLst/>
                        </a:rPr>
                        <a:t>3</a:t>
                      </a:r>
                    </a:p>
                  </a:txBody>
                  <a:tcPr marL="76200" marR="76200" marT="106680" marB="106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250" b="0" dirty="0">
                          <a:solidFill>
                            <a:schemeClr val="bg1"/>
                          </a:solidFill>
                          <a:effectLst/>
                        </a:rPr>
                        <a:t>Kumari</a:t>
                      </a:r>
                    </a:p>
                  </a:txBody>
                  <a:tcPr marL="76200" marR="76200" marT="106680" marB="106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6363604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EC6CC8C5-096F-4328-B2DE-DB418C4E24E2}"/>
              </a:ext>
            </a:extLst>
          </p:cNvPr>
          <p:cNvSpPr txBox="1"/>
          <p:nvPr/>
        </p:nvSpPr>
        <p:spPr>
          <a:xfrm>
            <a:off x="5920740" y="970658"/>
            <a:ext cx="4572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u="sng" dirty="0">
                <a:solidFill>
                  <a:schemeClr val="tx1"/>
                </a:solidFill>
                <a:latin typeface="urw-din"/>
              </a:rPr>
              <a:t>T</a:t>
            </a:r>
            <a:r>
              <a:rPr lang="en-IN" sz="2000" b="1" i="0" u="sng" dirty="0">
                <a:solidFill>
                  <a:schemeClr val="tx1"/>
                </a:solidFill>
                <a:effectLst/>
                <a:latin typeface="urw-din"/>
              </a:rPr>
              <a:t>able</a:t>
            </a:r>
            <a:r>
              <a:rPr lang="en-IN" sz="1800" b="1" i="0" u="sng" dirty="0">
                <a:solidFill>
                  <a:schemeClr val="tx1"/>
                </a:solidFill>
                <a:effectLst/>
                <a:latin typeface="urw-din"/>
              </a:rPr>
              <a:t> 3:</a:t>
            </a:r>
            <a:endParaRPr lang="en-IN" sz="1800" u="sng" dirty="0">
              <a:solidFill>
                <a:schemeClr val="tx1"/>
              </a:solidFill>
            </a:endParaRP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0636636B-7E44-4B16-9955-D6FFB94389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6676294"/>
              </p:ext>
            </p:extLst>
          </p:nvPr>
        </p:nvGraphicFramePr>
        <p:xfrm>
          <a:off x="6482334" y="1479741"/>
          <a:ext cx="2237232" cy="1981200"/>
        </p:xfrm>
        <a:graphic>
          <a:graphicData uri="http://schemas.openxmlformats.org/drawingml/2006/table">
            <a:tbl>
              <a:tblPr/>
              <a:tblGrid>
                <a:gridCol w="745744">
                  <a:extLst>
                    <a:ext uri="{9D8B030D-6E8A-4147-A177-3AD203B41FA5}">
                      <a16:colId xmlns:a16="http://schemas.microsoft.com/office/drawing/2014/main" val="49924655"/>
                    </a:ext>
                  </a:extLst>
                </a:gridCol>
                <a:gridCol w="745744">
                  <a:extLst>
                    <a:ext uri="{9D8B030D-6E8A-4147-A177-3AD203B41FA5}">
                      <a16:colId xmlns:a16="http://schemas.microsoft.com/office/drawing/2014/main" val="39525583"/>
                    </a:ext>
                  </a:extLst>
                </a:gridCol>
                <a:gridCol w="745744">
                  <a:extLst>
                    <a:ext uri="{9D8B030D-6E8A-4147-A177-3AD203B41FA5}">
                      <a16:colId xmlns:a16="http://schemas.microsoft.com/office/drawing/2014/main" val="61889773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fontAlgn="base"/>
                      <a:r>
                        <a:rPr lang="en-IN" sz="1400" b="0">
                          <a:solidFill>
                            <a:schemeClr val="bg1"/>
                          </a:solidFill>
                          <a:effectLst/>
                        </a:rPr>
                        <a:t>GID</a:t>
                      </a:r>
                    </a:p>
                  </a:txBody>
                  <a:tcPr marL="76200" marR="76200" marT="76200" marB="762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400" b="0">
                          <a:solidFill>
                            <a:schemeClr val="bg1"/>
                          </a:solidFill>
                          <a:effectLst/>
                        </a:rPr>
                        <a:t>PID</a:t>
                      </a:r>
                    </a:p>
                  </a:txBody>
                  <a:tcPr marL="76200" marR="76200" marT="76200" marB="762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400" b="0">
                          <a:solidFill>
                            <a:schemeClr val="bg1"/>
                          </a:solidFill>
                          <a:effectLst/>
                        </a:rPr>
                        <a:t>Asset</a:t>
                      </a:r>
                    </a:p>
                  </a:txBody>
                  <a:tcPr marL="76200" marR="76200" marT="76200" marB="762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594378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ase"/>
                      <a:r>
                        <a:rPr lang="en-IN" sz="1250" b="0" dirty="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</a:p>
                  </a:txBody>
                  <a:tcPr marL="76200" marR="76200" marT="106680" marB="106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250" b="0">
                          <a:solidFill>
                            <a:schemeClr val="bg1"/>
                          </a:solidFill>
                          <a:effectLst/>
                        </a:rPr>
                        <a:t>P1</a:t>
                      </a:r>
                    </a:p>
                  </a:txBody>
                  <a:tcPr marL="76200" marR="76200" marT="106680" marB="106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250" b="0">
                          <a:solidFill>
                            <a:schemeClr val="bg1"/>
                          </a:solidFill>
                          <a:effectLst/>
                        </a:rPr>
                        <a:t>Laptop</a:t>
                      </a:r>
                    </a:p>
                  </a:txBody>
                  <a:tcPr marL="76200" marR="76200" marT="106680" marB="106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42935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ase"/>
                      <a:r>
                        <a:rPr lang="en-IN" sz="1250" b="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</a:p>
                  </a:txBody>
                  <a:tcPr marL="76200" marR="76200" marT="106680" marB="106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250" b="0">
                          <a:solidFill>
                            <a:schemeClr val="bg1"/>
                          </a:solidFill>
                          <a:effectLst/>
                        </a:rPr>
                        <a:t>P2</a:t>
                      </a:r>
                    </a:p>
                  </a:txBody>
                  <a:tcPr marL="76200" marR="76200" marT="106680" marB="106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250" b="0">
                          <a:solidFill>
                            <a:schemeClr val="bg1"/>
                          </a:solidFill>
                          <a:effectLst/>
                        </a:rPr>
                        <a:t>Desktop</a:t>
                      </a:r>
                    </a:p>
                  </a:txBody>
                  <a:tcPr marL="76200" marR="76200" marT="106680" marB="106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72886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ase"/>
                      <a:r>
                        <a:rPr lang="en-IN" sz="1250" b="0">
                          <a:solidFill>
                            <a:schemeClr val="bg1"/>
                          </a:solidFill>
                          <a:effectLst/>
                        </a:rPr>
                        <a:t>3</a:t>
                      </a:r>
                    </a:p>
                  </a:txBody>
                  <a:tcPr marL="76200" marR="76200" marT="106680" marB="106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250" b="0">
                          <a:solidFill>
                            <a:schemeClr val="bg1"/>
                          </a:solidFill>
                          <a:effectLst/>
                        </a:rPr>
                        <a:t>P3</a:t>
                      </a:r>
                    </a:p>
                  </a:txBody>
                  <a:tcPr marL="76200" marR="76200" marT="106680" marB="106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250" b="0">
                          <a:solidFill>
                            <a:schemeClr val="bg1"/>
                          </a:solidFill>
                          <a:effectLst/>
                        </a:rPr>
                        <a:t>Laptop</a:t>
                      </a:r>
                    </a:p>
                  </a:txBody>
                  <a:tcPr marL="76200" marR="76200" marT="106680" marB="106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84429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ase"/>
                      <a:r>
                        <a:rPr lang="en-IN" sz="1250" b="0">
                          <a:solidFill>
                            <a:schemeClr val="bg1"/>
                          </a:solidFill>
                          <a:effectLst/>
                        </a:rPr>
                        <a:t>4</a:t>
                      </a:r>
                    </a:p>
                  </a:txBody>
                  <a:tcPr marL="76200" marR="76200" marT="106680" marB="106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250" b="0">
                          <a:solidFill>
                            <a:schemeClr val="bg1"/>
                          </a:solidFill>
                          <a:effectLst/>
                        </a:rPr>
                        <a:t>P4</a:t>
                      </a:r>
                    </a:p>
                  </a:txBody>
                  <a:tcPr marL="76200" marR="76200" marT="106680" marB="106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250" b="0" dirty="0">
                          <a:solidFill>
                            <a:schemeClr val="bg1"/>
                          </a:solidFill>
                          <a:effectLst/>
                        </a:rPr>
                        <a:t>None</a:t>
                      </a:r>
                    </a:p>
                  </a:txBody>
                  <a:tcPr marL="76200" marR="76200" marT="106680" marB="106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02356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1349986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stomShape 1">
            <a:extLst>
              <a:ext uri="{FF2B5EF4-FFF2-40B4-BE49-F238E27FC236}">
                <a16:creationId xmlns:a16="http://schemas.microsoft.com/office/drawing/2014/main" id="{3814E5C5-CFE9-4D46-A791-F2D34BB3F90F}"/>
              </a:ext>
            </a:extLst>
          </p:cNvPr>
          <p:cNvSpPr txBox="1">
            <a:spLocks/>
          </p:cNvSpPr>
          <p:nvPr/>
        </p:nvSpPr>
        <p:spPr>
          <a:xfrm>
            <a:off x="2290738" y="197816"/>
            <a:ext cx="5363737" cy="540757"/>
          </a:xfrm>
          <a:prstGeom prst="roundRect">
            <a:avLst>
              <a:gd name="adj" fmla="val 16667"/>
            </a:avLst>
          </a:prstGeom>
          <a:solidFill>
            <a:srgbClr val="04C3E2">
              <a:alpha val="26000"/>
            </a:srgbClr>
          </a:solidFill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/>
              <a:buNone/>
              <a:defRPr sz="33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>
              <a:tabLst>
                <a:tab pos="0" algn="l"/>
              </a:tabLst>
            </a:pPr>
            <a:r>
              <a:rPr lang="en-IN" sz="1800" spc="-1" dirty="0">
                <a:solidFill>
                  <a:schemeClr val="tx1"/>
                </a:solidFill>
              </a:rPr>
              <a:t>DISPLAY DATA FROM MULTIPLE TABLES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AFBE59A9-59BF-47C0-B345-71AA95165D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9162" y="869112"/>
            <a:ext cx="3799117" cy="2079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4761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urw-din"/>
              </a:rPr>
              <a:t>Example to select from multiple tables 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sng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SELECT Geeks3.GID, Geeks3.PID,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Geeks3.Asset, Geeks1.FirstName,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Geeks2.LastName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FROM Geeks3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LEFT JOIN Geeks1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ON Geeks3.GID = Geeks1.ID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LEFT JOIN Geeks2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ON Geeks3.GID = Geeks2.ID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138529B-5995-461C-8854-A8AC4B308AA9}"/>
              </a:ext>
            </a:extLst>
          </p:cNvPr>
          <p:cNvSpPr txBox="1"/>
          <p:nvPr/>
        </p:nvSpPr>
        <p:spPr>
          <a:xfrm>
            <a:off x="4062838" y="1908812"/>
            <a:ext cx="4572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i="0" u="sng" dirty="0">
                <a:solidFill>
                  <a:schemeClr val="tx1"/>
                </a:solidFill>
                <a:effectLst/>
                <a:latin typeface="urw-din"/>
              </a:rPr>
              <a:t>Output :</a:t>
            </a:r>
            <a:endParaRPr lang="en-IN" sz="2000" u="sng" dirty="0">
              <a:solidFill>
                <a:schemeClr val="tx1"/>
              </a:solidFill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BDCF07A-40F1-4529-9357-966E82F942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4489361"/>
              </p:ext>
            </p:extLst>
          </p:nvPr>
        </p:nvGraphicFramePr>
        <p:xfrm>
          <a:off x="5243134" y="1550021"/>
          <a:ext cx="3717985" cy="3395663"/>
        </p:xfrm>
        <a:graphic>
          <a:graphicData uri="http://schemas.openxmlformats.org/drawingml/2006/table">
            <a:tbl>
              <a:tblPr/>
              <a:tblGrid>
                <a:gridCol w="743597">
                  <a:extLst>
                    <a:ext uri="{9D8B030D-6E8A-4147-A177-3AD203B41FA5}">
                      <a16:colId xmlns:a16="http://schemas.microsoft.com/office/drawing/2014/main" val="3020317073"/>
                    </a:ext>
                  </a:extLst>
                </a:gridCol>
                <a:gridCol w="743597">
                  <a:extLst>
                    <a:ext uri="{9D8B030D-6E8A-4147-A177-3AD203B41FA5}">
                      <a16:colId xmlns:a16="http://schemas.microsoft.com/office/drawing/2014/main" val="1825036740"/>
                    </a:ext>
                  </a:extLst>
                </a:gridCol>
                <a:gridCol w="743597">
                  <a:extLst>
                    <a:ext uri="{9D8B030D-6E8A-4147-A177-3AD203B41FA5}">
                      <a16:colId xmlns:a16="http://schemas.microsoft.com/office/drawing/2014/main" val="2319648054"/>
                    </a:ext>
                  </a:extLst>
                </a:gridCol>
                <a:gridCol w="743597">
                  <a:extLst>
                    <a:ext uri="{9D8B030D-6E8A-4147-A177-3AD203B41FA5}">
                      <a16:colId xmlns:a16="http://schemas.microsoft.com/office/drawing/2014/main" val="2838293792"/>
                    </a:ext>
                  </a:extLst>
                </a:gridCol>
                <a:gridCol w="743597">
                  <a:extLst>
                    <a:ext uri="{9D8B030D-6E8A-4147-A177-3AD203B41FA5}">
                      <a16:colId xmlns:a16="http://schemas.microsoft.com/office/drawing/2014/main" val="1594799222"/>
                    </a:ext>
                  </a:extLst>
                </a:gridCol>
              </a:tblGrid>
              <a:tr h="907343">
                <a:tc>
                  <a:txBody>
                    <a:bodyPr/>
                    <a:lstStyle/>
                    <a:p>
                      <a:pPr algn="l" fontAlgn="base"/>
                      <a:r>
                        <a:rPr lang="en-IN" sz="1300" b="0" dirty="0">
                          <a:solidFill>
                            <a:schemeClr val="bg1"/>
                          </a:solidFill>
                          <a:effectLst/>
                        </a:rPr>
                        <a:t>GID</a:t>
                      </a:r>
                    </a:p>
                  </a:txBody>
                  <a:tcPr marL="68738" marR="68738" marT="68738" marB="687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300" b="0">
                          <a:solidFill>
                            <a:schemeClr val="bg1"/>
                          </a:solidFill>
                          <a:effectLst/>
                        </a:rPr>
                        <a:t>PID</a:t>
                      </a:r>
                    </a:p>
                  </a:txBody>
                  <a:tcPr marL="68738" marR="68738" marT="68738" marB="687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300" b="0">
                          <a:solidFill>
                            <a:schemeClr val="bg1"/>
                          </a:solidFill>
                          <a:effectLst/>
                        </a:rPr>
                        <a:t>Asset</a:t>
                      </a:r>
                    </a:p>
                  </a:txBody>
                  <a:tcPr marL="68738" marR="68738" marT="68738" marB="687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300" b="0">
                          <a:solidFill>
                            <a:schemeClr val="bg1"/>
                          </a:solidFill>
                          <a:effectLst/>
                        </a:rPr>
                        <a:t>FirstName</a:t>
                      </a:r>
                    </a:p>
                  </a:txBody>
                  <a:tcPr marL="68738" marR="68738" marT="68738" marB="687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300" b="0">
                          <a:solidFill>
                            <a:schemeClr val="bg1"/>
                          </a:solidFill>
                          <a:effectLst/>
                        </a:rPr>
                        <a:t>LastName</a:t>
                      </a:r>
                    </a:p>
                  </a:txBody>
                  <a:tcPr marL="68738" marR="68738" marT="68738" marB="687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2624274"/>
                  </a:ext>
                </a:extLst>
              </a:tr>
              <a:tr h="536157">
                <a:tc>
                  <a:txBody>
                    <a:bodyPr/>
                    <a:lstStyle/>
                    <a:p>
                      <a:pPr algn="l" fontAlgn="base"/>
                      <a:r>
                        <a:rPr lang="en-IN" sz="1100" b="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</a:p>
                  </a:txBody>
                  <a:tcPr marL="68738" marR="68738" marT="96233" marB="962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100" b="0">
                          <a:solidFill>
                            <a:schemeClr val="bg1"/>
                          </a:solidFill>
                          <a:effectLst/>
                        </a:rPr>
                        <a:t>P1</a:t>
                      </a:r>
                    </a:p>
                  </a:txBody>
                  <a:tcPr marL="68738" marR="68738" marT="96233" marB="962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100" b="0">
                          <a:solidFill>
                            <a:schemeClr val="bg1"/>
                          </a:solidFill>
                          <a:effectLst/>
                        </a:rPr>
                        <a:t>Laptop</a:t>
                      </a:r>
                    </a:p>
                  </a:txBody>
                  <a:tcPr marL="68738" marR="68738" marT="96233" marB="962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100" b="0">
                          <a:solidFill>
                            <a:schemeClr val="bg1"/>
                          </a:solidFill>
                          <a:effectLst/>
                        </a:rPr>
                        <a:t>Nisha</a:t>
                      </a:r>
                    </a:p>
                  </a:txBody>
                  <a:tcPr marL="68738" marR="68738" marT="96233" marB="962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100" b="0">
                          <a:solidFill>
                            <a:schemeClr val="bg1"/>
                          </a:solidFill>
                          <a:effectLst/>
                        </a:rPr>
                        <a:t>Gupta</a:t>
                      </a:r>
                    </a:p>
                  </a:txBody>
                  <a:tcPr marL="68738" marR="68738" marT="96233" marB="962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3207657"/>
                  </a:ext>
                </a:extLst>
              </a:tr>
              <a:tr h="708003">
                <a:tc>
                  <a:txBody>
                    <a:bodyPr/>
                    <a:lstStyle/>
                    <a:p>
                      <a:pPr algn="l" fontAlgn="base"/>
                      <a:r>
                        <a:rPr lang="en-IN" sz="1100" b="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</a:p>
                  </a:txBody>
                  <a:tcPr marL="68738" marR="68738" marT="96233" marB="962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100" b="0">
                          <a:solidFill>
                            <a:schemeClr val="bg1"/>
                          </a:solidFill>
                          <a:effectLst/>
                        </a:rPr>
                        <a:t>P2</a:t>
                      </a:r>
                    </a:p>
                  </a:txBody>
                  <a:tcPr marL="68738" marR="68738" marT="96233" marB="962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100" b="0">
                          <a:solidFill>
                            <a:schemeClr val="bg1"/>
                          </a:solidFill>
                          <a:effectLst/>
                        </a:rPr>
                        <a:t>Desktop</a:t>
                      </a:r>
                    </a:p>
                  </a:txBody>
                  <a:tcPr marL="68738" marR="68738" marT="96233" marB="962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100" b="0">
                          <a:solidFill>
                            <a:schemeClr val="bg1"/>
                          </a:solidFill>
                          <a:effectLst/>
                        </a:rPr>
                        <a:t>Manoj</a:t>
                      </a:r>
                    </a:p>
                  </a:txBody>
                  <a:tcPr marL="68738" marR="68738" marT="96233" marB="962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100" b="0">
                          <a:solidFill>
                            <a:schemeClr val="bg1"/>
                          </a:solidFill>
                          <a:effectLst/>
                        </a:rPr>
                        <a:t>Desai</a:t>
                      </a:r>
                    </a:p>
                  </a:txBody>
                  <a:tcPr marL="68738" marR="68738" marT="96233" marB="962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884451"/>
                  </a:ext>
                </a:extLst>
              </a:tr>
              <a:tr h="708003">
                <a:tc>
                  <a:txBody>
                    <a:bodyPr/>
                    <a:lstStyle/>
                    <a:p>
                      <a:pPr algn="l" fontAlgn="base"/>
                      <a:r>
                        <a:rPr lang="en-IN" sz="1100" b="0">
                          <a:solidFill>
                            <a:schemeClr val="bg1"/>
                          </a:solidFill>
                          <a:effectLst/>
                        </a:rPr>
                        <a:t>3</a:t>
                      </a:r>
                    </a:p>
                  </a:txBody>
                  <a:tcPr marL="68738" marR="68738" marT="96233" marB="962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100" b="0">
                          <a:solidFill>
                            <a:schemeClr val="bg1"/>
                          </a:solidFill>
                          <a:effectLst/>
                        </a:rPr>
                        <a:t>P3</a:t>
                      </a:r>
                    </a:p>
                  </a:txBody>
                  <a:tcPr marL="68738" marR="68738" marT="96233" marB="962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100" b="0">
                          <a:solidFill>
                            <a:schemeClr val="bg1"/>
                          </a:solidFill>
                          <a:effectLst/>
                        </a:rPr>
                        <a:t>Laptop</a:t>
                      </a:r>
                    </a:p>
                  </a:txBody>
                  <a:tcPr marL="68738" marR="68738" marT="96233" marB="962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100" b="0">
                          <a:solidFill>
                            <a:schemeClr val="bg1"/>
                          </a:solidFill>
                          <a:effectLst/>
                        </a:rPr>
                        <a:t>Pooja</a:t>
                      </a:r>
                    </a:p>
                  </a:txBody>
                  <a:tcPr marL="68738" marR="68738" marT="96233" marB="962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100" b="0">
                          <a:solidFill>
                            <a:schemeClr val="bg1"/>
                          </a:solidFill>
                          <a:effectLst/>
                        </a:rPr>
                        <a:t>Kumari</a:t>
                      </a:r>
                    </a:p>
                  </a:txBody>
                  <a:tcPr marL="68738" marR="68738" marT="96233" marB="962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2187633"/>
                  </a:ext>
                </a:extLst>
              </a:tr>
              <a:tr h="536157">
                <a:tc>
                  <a:txBody>
                    <a:bodyPr/>
                    <a:lstStyle/>
                    <a:p>
                      <a:pPr algn="l" fontAlgn="base"/>
                      <a:r>
                        <a:rPr lang="en-IN" sz="1100" b="0">
                          <a:solidFill>
                            <a:schemeClr val="bg1"/>
                          </a:solidFill>
                          <a:effectLst/>
                        </a:rPr>
                        <a:t>4</a:t>
                      </a:r>
                    </a:p>
                  </a:txBody>
                  <a:tcPr marL="68738" marR="68738" marT="96233" marB="962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100" b="0">
                          <a:solidFill>
                            <a:schemeClr val="bg1"/>
                          </a:solidFill>
                          <a:effectLst/>
                        </a:rPr>
                        <a:t>P4</a:t>
                      </a:r>
                    </a:p>
                  </a:txBody>
                  <a:tcPr marL="68738" marR="68738" marT="96233" marB="962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100" b="0">
                          <a:solidFill>
                            <a:schemeClr val="bg1"/>
                          </a:solidFill>
                          <a:effectLst/>
                        </a:rPr>
                        <a:t>None</a:t>
                      </a:r>
                    </a:p>
                  </a:txBody>
                  <a:tcPr marL="68738" marR="68738" marT="96233" marB="962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100" b="0">
                          <a:solidFill>
                            <a:schemeClr val="bg1"/>
                          </a:solidFill>
                          <a:effectLst/>
                        </a:rPr>
                        <a:t>NULL</a:t>
                      </a:r>
                    </a:p>
                  </a:txBody>
                  <a:tcPr marL="68738" marR="68738" marT="96233" marB="962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IN" sz="1100" b="0" dirty="0">
                          <a:solidFill>
                            <a:schemeClr val="bg1"/>
                          </a:solidFill>
                          <a:effectLst/>
                        </a:rPr>
                        <a:t>NULL</a:t>
                      </a:r>
                    </a:p>
                  </a:txBody>
                  <a:tcPr marL="68738" marR="68738" marT="96233" marB="962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3141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2981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701267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77557-678E-0F4D-B8B0-188851B906E2}"/>
              </a:ext>
            </a:extLst>
          </p:cNvPr>
          <p:cNvSpPr txBox="1"/>
          <p:nvPr/>
        </p:nvSpPr>
        <p:spPr>
          <a:xfrm>
            <a:off x="1244205" y="1172077"/>
            <a:ext cx="6653788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N" b="0" i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SQL Server supports two types of installation −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0" i="0">
                <a:effectLst/>
                <a:latin typeface="Arial" panose="020B0604020202020204" pitchFamily="34" charset="0"/>
              </a:rPr>
              <a:t>Standalone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0" i="0">
                <a:effectLst/>
                <a:latin typeface="Arial" panose="020B0604020202020204" pitchFamily="34" charset="0"/>
              </a:rPr>
              <a:t>Cluster based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5F2F85-D4C6-1E43-A3B8-E95C039B59B5}"/>
              </a:ext>
            </a:extLst>
          </p:cNvPr>
          <p:cNvSpPr txBox="1"/>
          <p:nvPr/>
        </p:nvSpPr>
        <p:spPr>
          <a:xfrm>
            <a:off x="1244205" y="2494095"/>
            <a:ext cx="4571098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IN" b="0" i="0">
                <a:effectLst/>
                <a:latin typeface="Arial" panose="020B0604020202020204" pitchFamily="34" charset="0"/>
              </a:rPr>
              <a:t>Checks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0" i="0">
                <a:effectLst/>
                <a:latin typeface="Arial" panose="020B0604020202020204" pitchFamily="34" charset="0"/>
              </a:rPr>
              <a:t>Check RDP access for the server.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0" i="0">
                <a:effectLst/>
                <a:latin typeface="Arial" panose="020B0604020202020204" pitchFamily="34" charset="0"/>
              </a:rPr>
              <a:t>Check OS bit, IP, domain of server.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0" i="0">
                <a:effectLst/>
                <a:latin typeface="Arial" panose="020B0604020202020204" pitchFamily="34" charset="0"/>
              </a:rPr>
              <a:t>Check if your account is in admin group to run setup.exe file.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0" i="0">
                <a:effectLst/>
                <a:latin typeface="Arial" panose="020B0604020202020204" pitchFamily="34" charset="0"/>
              </a:rPr>
              <a:t>Software location.</a:t>
            </a:r>
          </a:p>
        </p:txBody>
      </p:sp>
    </p:spTree>
    <p:extLst>
      <p:ext uri="{BB962C8B-B14F-4D97-AF65-F5344CB8AC3E}">
        <p14:creationId xmlns:p14="http://schemas.microsoft.com/office/powerpoint/2010/main" val="3953914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39E1C6D-E358-0C47-8B89-873EB9DB04B3}"/>
              </a:ext>
            </a:extLst>
          </p:cNvPr>
          <p:cNvSpPr txBox="1"/>
          <p:nvPr/>
        </p:nvSpPr>
        <p:spPr>
          <a:xfrm>
            <a:off x="816847" y="1691328"/>
            <a:ext cx="754096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IN" b="0" i="0">
                <a:effectLst/>
                <a:latin typeface="Arial" panose="020B0604020202020204" pitchFamily="34" charset="0"/>
              </a:rPr>
              <a:t>Requirements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0" i="0">
                <a:effectLst/>
                <a:latin typeface="Arial" panose="020B0604020202020204" pitchFamily="34" charset="0"/>
              </a:rPr>
              <a:t>Which version, edition, SP and hotfix if any.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0" i="0">
                <a:effectLst/>
                <a:latin typeface="Arial" panose="020B0604020202020204" pitchFamily="34" charset="0"/>
              </a:rPr>
              <a:t>Service accounts for database engine, agent, SSAS, SSIS, SSRS, if any.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0" i="0">
                <a:effectLst/>
                <a:latin typeface="Arial" panose="020B0604020202020204" pitchFamily="34" charset="0"/>
              </a:rPr>
              <a:t>Named instance name if any.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0" i="0">
                <a:effectLst/>
                <a:latin typeface="Arial" panose="020B0604020202020204" pitchFamily="34" charset="0"/>
              </a:rPr>
              <a:t>Location for binaries, system, user databases.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0" i="0">
                <a:effectLst/>
                <a:latin typeface="Arial" panose="020B0604020202020204" pitchFamily="34" charset="0"/>
              </a:rPr>
              <a:t>Authentication mode.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0" i="0">
                <a:effectLst/>
                <a:latin typeface="Arial" panose="020B0604020202020204" pitchFamily="34" charset="0"/>
              </a:rPr>
              <a:t>Collation setting.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0" i="0">
                <a:effectLst/>
                <a:latin typeface="Arial" panose="020B0604020202020204" pitchFamily="34" charset="0"/>
              </a:rPr>
              <a:t>List of features.</a:t>
            </a:r>
          </a:p>
        </p:txBody>
      </p:sp>
    </p:spTree>
    <p:extLst>
      <p:ext uri="{BB962C8B-B14F-4D97-AF65-F5344CB8AC3E}">
        <p14:creationId xmlns:p14="http://schemas.microsoft.com/office/powerpoint/2010/main" val="33242288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2303A1-9F44-1443-B824-C9AD6DE32F68}"/>
              </a:ext>
            </a:extLst>
          </p:cNvPr>
          <p:cNvSpPr txBox="1"/>
          <p:nvPr/>
        </p:nvSpPr>
        <p:spPr>
          <a:xfrm>
            <a:off x="721278" y="1685987"/>
            <a:ext cx="8051264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IN" b="0" i="0">
                <a:effectLst/>
                <a:latin typeface="Arial" panose="020B0604020202020204" pitchFamily="34" charset="0"/>
              </a:rPr>
              <a:t>Pre-requisites for 2005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0" i="0">
                <a:effectLst/>
                <a:latin typeface="Arial" panose="020B0604020202020204" pitchFamily="34" charset="0"/>
              </a:rPr>
              <a:t>Setup support files.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0" i="0">
                <a:effectLst/>
                <a:latin typeface="Arial" panose="020B0604020202020204" pitchFamily="34" charset="0"/>
              </a:rPr>
              <a:t>.net framework 2.0.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0" i="0">
                <a:effectLst/>
                <a:latin typeface="Arial" panose="020B0604020202020204" pitchFamily="34" charset="0"/>
              </a:rPr>
              <a:t>SQL Server native client.</a:t>
            </a:r>
          </a:p>
          <a:p>
            <a:pPr algn="l"/>
            <a:r>
              <a:rPr lang="en-IN" b="0" i="0">
                <a:effectLst/>
                <a:latin typeface="Arial" panose="020B0604020202020204" pitchFamily="34" charset="0"/>
              </a:rPr>
              <a:t>Pre-requisites for 2008&amp;2008R2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0" i="0">
                <a:effectLst/>
                <a:latin typeface="Arial" panose="020B0604020202020204" pitchFamily="34" charset="0"/>
              </a:rPr>
              <a:t>Setup support files.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0" i="0">
                <a:effectLst/>
                <a:latin typeface="Arial" panose="020B0604020202020204" pitchFamily="34" charset="0"/>
              </a:rPr>
              <a:t>.net framework 3.5 SP1.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0" i="0">
                <a:effectLst/>
                <a:latin typeface="Arial" panose="020B0604020202020204" pitchFamily="34" charset="0"/>
              </a:rPr>
              <a:t>SQL Server native client.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0" i="0">
                <a:effectLst/>
                <a:latin typeface="Arial" panose="020B0604020202020204" pitchFamily="34" charset="0"/>
              </a:rPr>
              <a:t>Windows installer 4.5/later version.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BE82CE-6672-2745-AD45-E5BEE64AB2A7}"/>
              </a:ext>
            </a:extLst>
          </p:cNvPr>
          <p:cNvSpPr txBox="1"/>
          <p:nvPr/>
        </p:nvSpPr>
        <p:spPr>
          <a:xfrm>
            <a:off x="4413319" y="1471337"/>
            <a:ext cx="4571098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IN" b="0" i="0">
                <a:effectLst/>
                <a:latin typeface="Arial" panose="020B0604020202020204" pitchFamily="34" charset="0"/>
              </a:rPr>
              <a:t>Pre-requisites for 2012&amp;2014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0" i="0">
                <a:effectLst/>
                <a:latin typeface="Arial" panose="020B0604020202020204" pitchFamily="34" charset="0"/>
              </a:rPr>
              <a:t>Setup support files.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0" i="0">
                <a:effectLst/>
                <a:latin typeface="Arial" panose="020B0604020202020204" pitchFamily="34" charset="0"/>
              </a:rPr>
              <a:t>.net framework 4.0.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0" i="0">
                <a:effectLst/>
                <a:latin typeface="Arial" panose="020B0604020202020204" pitchFamily="34" charset="0"/>
              </a:rPr>
              <a:t>SQL Server native client.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0" i="0">
                <a:effectLst/>
                <a:latin typeface="Arial" panose="020B0604020202020204" pitchFamily="34" charset="0"/>
              </a:rPr>
              <a:t>Windows installer 4.5/later version.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0" i="0">
                <a:effectLst/>
                <a:latin typeface="Arial" panose="020B0604020202020204" pitchFamily="34" charset="0"/>
              </a:rPr>
              <a:t>Windows PowerShell 2.0.</a:t>
            </a:r>
          </a:p>
        </p:txBody>
      </p:sp>
    </p:spTree>
    <p:extLst>
      <p:ext uri="{BB962C8B-B14F-4D97-AF65-F5344CB8AC3E}">
        <p14:creationId xmlns:p14="http://schemas.microsoft.com/office/powerpoint/2010/main" val="20664446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CustomShape 1"/>
          <p:cNvSpPr/>
          <p:nvPr/>
        </p:nvSpPr>
        <p:spPr>
          <a:xfrm>
            <a:off x="2555665" y="75182"/>
            <a:ext cx="4026240" cy="440280"/>
          </a:xfrm>
          <a:prstGeom prst="roundRect">
            <a:avLst>
              <a:gd name="adj" fmla="val 16667"/>
            </a:avLst>
          </a:prstGeom>
          <a:solidFill>
            <a:srgbClr val="04C3E2">
              <a:alpha val="26000"/>
            </a:srgbClr>
          </a:solidFill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IN" sz="1600" b="0" strike="noStrike" spc="-1" dirty="0">
                <a:solidFill>
                  <a:srgbClr val="000000"/>
                </a:solidFill>
                <a:latin typeface="Arial" panose="020B0604020202020204"/>
                <a:ea typeface="Arial" panose="020B0604020202020204"/>
              </a:rPr>
              <a:t>SQL INSTALLATION</a:t>
            </a:r>
          </a:p>
        </p:txBody>
      </p:sp>
      <p:pic>
        <p:nvPicPr>
          <p:cNvPr id="247" name="Google Shape;159;ge41438317e_0_4" descr="Picture1-removebg-preview"/>
          <p:cNvPicPr/>
          <p:nvPr/>
        </p:nvPicPr>
        <p:blipFill>
          <a:blip r:embed="rId3"/>
          <a:stretch>
            <a:fillRect/>
          </a:stretch>
        </p:blipFill>
        <p:spPr>
          <a:xfrm>
            <a:off x="6771600" y="4588158"/>
            <a:ext cx="2440080" cy="637920"/>
          </a:xfrm>
          <a:prstGeom prst="rect">
            <a:avLst/>
          </a:prstGeom>
          <a:ln w="0">
            <a:noFill/>
          </a:ln>
        </p:spPr>
      </p:pic>
      <p:sp>
        <p:nvSpPr>
          <p:cNvPr id="248" name="CustomShape 2"/>
          <p:cNvSpPr/>
          <p:nvPr/>
        </p:nvSpPr>
        <p:spPr>
          <a:xfrm>
            <a:off x="478800" y="2884638"/>
            <a:ext cx="75960" cy="75960"/>
          </a:xfrm>
          <a:prstGeom prst="ellipse">
            <a:avLst/>
          </a:prstGeom>
          <a:solidFill>
            <a:srgbClr val="E5F0FC"/>
          </a:solidFill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249" name="CustomShape 3"/>
          <p:cNvSpPr/>
          <p:nvPr/>
        </p:nvSpPr>
        <p:spPr>
          <a:xfrm>
            <a:off x="555120" y="916158"/>
            <a:ext cx="7544880" cy="829945"/>
          </a:xfrm>
          <a:prstGeom prst="rect">
            <a:avLst/>
          </a:prstGeom>
          <a:noFill/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endParaRPr lang="en-IN" sz="1200" b="0" strike="noStrike" spc="-1">
              <a:solidFill>
                <a:srgbClr val="000000"/>
              </a:solidFill>
              <a:latin typeface="Arial" panose="020B0604020202020204"/>
              <a:ea typeface="Arial" panose="020B0604020202020204"/>
              <a:sym typeface="+mn-ea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en-IN" sz="1200" b="0" strike="noStrike" spc="-1">
              <a:solidFill>
                <a:srgbClr val="000000"/>
              </a:solidFill>
              <a:latin typeface="Arial" panose="020B0604020202020204"/>
              <a:ea typeface="Arial" panose="020B0604020202020204"/>
              <a:sym typeface="+mn-ea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en-IN" sz="1200" b="0" strike="noStrike" spc="-1">
              <a:solidFill>
                <a:srgbClr val="000000"/>
              </a:solidFill>
              <a:latin typeface="Arial" panose="020B0604020202020204"/>
              <a:ea typeface="Arial" panose="020B0604020202020204"/>
              <a:sym typeface="+mn-ea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en-IN" sz="1200" b="0" strike="noStrike" spc="-1">
              <a:solidFill>
                <a:srgbClr val="000000"/>
              </a:solidFill>
              <a:latin typeface="Arial" panose="020B0604020202020204"/>
              <a:ea typeface="Arial" panose="020B0604020202020204"/>
              <a:sym typeface="+mn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3D82BC1-26BA-4EEB-97C9-C1A77842ADD0}"/>
              </a:ext>
            </a:extLst>
          </p:cNvPr>
          <p:cNvSpPr txBox="1"/>
          <p:nvPr/>
        </p:nvSpPr>
        <p:spPr>
          <a:xfrm>
            <a:off x="830766" y="1008064"/>
            <a:ext cx="865892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en-US" sz="1800" b="1" i="0" dirty="0">
                <a:solidFill>
                  <a:schemeClr val="tx1"/>
                </a:solidFill>
                <a:effectLst/>
                <a:latin typeface="urw-din"/>
              </a:rPr>
              <a:t>Prerequisite :</a:t>
            </a:r>
          </a:p>
          <a:p>
            <a:pPr algn="l" fontAlgn="base"/>
            <a:endParaRPr lang="en-US" sz="1800" b="0" i="0" dirty="0">
              <a:solidFill>
                <a:schemeClr val="tx1"/>
              </a:solidFill>
              <a:effectLst/>
              <a:latin typeface="urw-di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urw-din"/>
              </a:rPr>
              <a:t>Download the archive </a:t>
            </a:r>
            <a:r>
              <a:rPr lang="en-US" sz="1800" b="0" i="0" dirty="0" err="1">
                <a:solidFill>
                  <a:schemeClr val="tx1"/>
                </a:solidFill>
                <a:effectLst/>
                <a:latin typeface="urw-din"/>
              </a:rPr>
              <a:t>zipfile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urw-din"/>
              </a:rPr>
              <a:t> from given below directory.</a:t>
            </a:r>
            <a:br>
              <a:rPr lang="en-US" sz="1800" b="0" i="0" dirty="0">
                <a:solidFill>
                  <a:schemeClr val="tx1"/>
                </a:solidFill>
                <a:effectLst/>
                <a:latin typeface="urw-din"/>
              </a:rPr>
            </a:br>
            <a:r>
              <a:rPr lang="en-US" sz="1800" b="0" i="0" u="sng" dirty="0">
                <a:solidFill>
                  <a:schemeClr val="tx1"/>
                </a:solidFill>
                <a:effectLst/>
                <a:latin typeface="urw-di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Download directory</a:t>
            </a:r>
            <a:endParaRPr lang="en-US" sz="1800" b="0" i="0" u="sng" dirty="0">
              <a:solidFill>
                <a:schemeClr val="tx1"/>
              </a:solidFill>
              <a:effectLst/>
              <a:latin typeface="urw-di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endParaRPr lang="en-US" sz="1800" b="0" i="0" dirty="0">
              <a:solidFill>
                <a:schemeClr val="tx1"/>
              </a:solidFill>
              <a:effectLst/>
              <a:latin typeface="urw-di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urw-din"/>
              </a:rPr>
              <a:t>unzip the file.</a:t>
            </a:r>
          </a:p>
          <a:p>
            <a:pPr algn="l" fontAlgn="base"/>
            <a:endParaRPr lang="en-US" sz="1800" b="0" i="0" dirty="0">
              <a:solidFill>
                <a:schemeClr val="tx1"/>
              </a:solidFill>
              <a:effectLst/>
              <a:latin typeface="urw-di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urw-din"/>
              </a:rPr>
              <a:t>Rename it with ‘</a:t>
            </a:r>
            <a:r>
              <a:rPr lang="en-US" sz="1800" b="0" i="0" dirty="0" err="1">
                <a:solidFill>
                  <a:schemeClr val="tx1"/>
                </a:solidFill>
                <a:effectLst/>
                <a:latin typeface="urw-din"/>
              </a:rPr>
              <a:t>mysql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urw-din"/>
              </a:rPr>
              <a:t>’ (for ease of use of the folder in later steps).</a:t>
            </a:r>
          </a:p>
        </p:txBody>
      </p:sp>
    </p:spTree>
    <p:extLst>
      <p:ext uri="{BB962C8B-B14F-4D97-AF65-F5344CB8AC3E}">
        <p14:creationId xmlns:p14="http://schemas.microsoft.com/office/powerpoint/2010/main" val="1489403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stomShape 1">
            <a:extLst>
              <a:ext uri="{FF2B5EF4-FFF2-40B4-BE49-F238E27FC236}">
                <a16:creationId xmlns:a16="http://schemas.microsoft.com/office/drawing/2014/main" id="{84C3734F-99E1-4BA6-B37B-EA01B6A69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3199" y="117165"/>
            <a:ext cx="3501483" cy="629967"/>
          </a:xfrm>
          <a:prstGeom prst="roundRect">
            <a:avLst>
              <a:gd name="adj" fmla="val 16667"/>
            </a:avLst>
          </a:prstGeom>
          <a:solidFill>
            <a:srgbClr val="04C3E2">
              <a:alpha val="26000"/>
            </a:srgbClr>
          </a:solidFill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IN" sz="1600" b="0" strike="noStrike" spc="-1" dirty="0">
                <a:solidFill>
                  <a:srgbClr val="000000"/>
                </a:solidFill>
                <a:latin typeface="Arial" panose="020B0604020202020204"/>
                <a:ea typeface="Arial" panose="020B0604020202020204"/>
              </a:rPr>
              <a:t>SQL INSTALLATION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38183F-54D5-4B62-A8C5-7227A885FD53}"/>
              </a:ext>
            </a:extLst>
          </p:cNvPr>
          <p:cNvSpPr txBox="1"/>
          <p:nvPr/>
        </p:nvSpPr>
        <p:spPr>
          <a:xfrm>
            <a:off x="635619" y="937585"/>
            <a:ext cx="798427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en-US" sz="1800" b="1" i="0" dirty="0">
                <a:solidFill>
                  <a:schemeClr val="tx1"/>
                </a:solidFill>
                <a:effectLst/>
                <a:latin typeface="urw-din"/>
              </a:rPr>
              <a:t>Step-1 :Create a new directory –</a:t>
            </a:r>
            <a:br>
              <a:rPr lang="en-US" sz="1800" b="0" i="0" dirty="0">
                <a:solidFill>
                  <a:schemeClr val="tx1"/>
                </a:solidFill>
                <a:effectLst/>
                <a:latin typeface="urw-din"/>
              </a:rPr>
            </a:br>
            <a:r>
              <a:rPr lang="en-US" sz="1800" b="0" i="0" dirty="0">
                <a:solidFill>
                  <a:schemeClr val="tx1"/>
                </a:solidFill>
                <a:effectLst/>
                <a:latin typeface="urw-din"/>
              </a:rPr>
              <a:t>Create a new directory for data in the </a:t>
            </a:r>
            <a:r>
              <a:rPr lang="en-US" sz="1800" b="0" i="0" dirty="0" err="1">
                <a:solidFill>
                  <a:schemeClr val="tx1"/>
                </a:solidFill>
                <a:effectLst/>
                <a:latin typeface="urw-din"/>
              </a:rPr>
              <a:t>cmd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urw-din"/>
              </a:rPr>
              <a:t> prompt. When you will use the database you need a directory, where all your files will be saved. Create a directory called “</a:t>
            </a:r>
            <a:r>
              <a:rPr lang="en-US" sz="1800" b="0" i="0" dirty="0" err="1">
                <a:solidFill>
                  <a:schemeClr val="tx1"/>
                </a:solidFill>
                <a:effectLst/>
                <a:latin typeface="urw-din"/>
              </a:rPr>
              <a:t>mysql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urw-din"/>
              </a:rPr>
              <a:t>-files” (you can choose any other name also) to keep all your works.</a:t>
            </a:r>
          </a:p>
          <a:p>
            <a:pPr algn="l" fontAlgn="base"/>
            <a:r>
              <a:rPr lang="en-US" sz="1800" b="0" i="0" dirty="0">
                <a:solidFill>
                  <a:schemeClr val="tx1"/>
                </a:solidFill>
                <a:effectLst/>
                <a:latin typeface="urw-din"/>
              </a:rPr>
              <a:t>Create a new directory for data in </a:t>
            </a:r>
            <a:r>
              <a:rPr lang="en-US" sz="1800" b="0" i="0" dirty="0" err="1">
                <a:solidFill>
                  <a:schemeClr val="tx1"/>
                </a:solidFill>
                <a:effectLst/>
                <a:latin typeface="urw-din"/>
              </a:rPr>
              <a:t>cmd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urw-din"/>
              </a:rPr>
              <a:t> prompt by using the following steps.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D6F42E31-47CB-400A-A3F6-2B71823D4C89}"/>
              </a:ext>
            </a:extLst>
          </p:cNvPr>
          <p:cNvSpPr/>
          <p:nvPr/>
        </p:nvSpPr>
        <p:spPr>
          <a:xfrm>
            <a:off x="1449658" y="2571750"/>
            <a:ext cx="6639637" cy="62865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55EEC755-64D1-4232-94FD-DE7C8AD490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49659" y="2738927"/>
            <a:ext cx="6639638" cy="2942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4761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"Search" button ⇒ Enter "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cmd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" ⇒ Click on "Command Prompt" 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3212826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7DB6EF"/>
      </a:accent1>
      <a:accent2>
        <a:srgbClr val="C0504D"/>
      </a:accent2>
      <a:accent3>
        <a:srgbClr val="FFFFFF"/>
      </a:accent3>
      <a:accent4>
        <a:srgbClr val="000000"/>
      </a:accent4>
      <a:accent5>
        <a:srgbClr val="C0D7F5"/>
      </a:accent5>
      <a:accent6>
        <a:srgbClr val="AC4744"/>
      </a:accent6>
      <a:hlink>
        <a:srgbClr val="0066CC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624</TotalTime>
  <Words>1884</Words>
  <Application>Microsoft Office PowerPoint</Application>
  <PresentationFormat>On-screen Show (16:9)</PresentationFormat>
  <Paragraphs>330</Paragraphs>
  <Slides>45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46" baseType="lpstr"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SQL INSTALLATION</vt:lpstr>
      <vt:lpstr>SQL INSTALLATION</vt:lpstr>
      <vt:lpstr>PowerPoint Presentation</vt:lpstr>
      <vt:lpstr>SQL INSTALLATION</vt:lpstr>
      <vt:lpstr>SQL INSTALLATION</vt:lpstr>
      <vt:lpstr>SQL INSTALLATION</vt:lpstr>
      <vt:lpstr>SQL INSTALLATION</vt:lpstr>
      <vt:lpstr>SQL INSTALLATION</vt:lpstr>
      <vt:lpstr>SQL PLUS AND HR USER CONNECTION</vt:lpstr>
      <vt:lpstr>SQL PLUS AND HR USER CONNECTION</vt:lpstr>
      <vt:lpstr>SQL PLUS AND HR USER CONNECTION</vt:lpstr>
      <vt:lpstr>SQL PLUS AND HR USER CONNECTION</vt:lpstr>
      <vt:lpstr>SQL PLUS AND HR USER CONNECTION</vt:lpstr>
      <vt:lpstr>SQL PLUS AND HR USER CONNECTION</vt:lpstr>
      <vt:lpstr>SQL PLUS AND HR USER CONNECTION</vt:lpstr>
      <vt:lpstr>CONNECT WITH SQL DEVELOPER</vt:lpstr>
      <vt:lpstr>CONNECT WITH SQL DEVELOPER</vt:lpstr>
      <vt:lpstr>CONNECT WITH SQL DEVELOPER</vt:lpstr>
      <vt:lpstr>CONNECT WITH SQL DEVELOPER</vt:lpstr>
      <vt:lpstr>CONNECT WITH SQL DEVELOPER</vt:lpstr>
      <vt:lpstr>CONNECT WITH SQL DEVELOPER</vt:lpstr>
      <vt:lpstr>CONNECT WITH SQL DEVELOPER</vt:lpstr>
      <vt:lpstr>CONNECT WITH SQL DEVELOPER</vt:lpstr>
      <vt:lpstr>RETRIVE DATA USING SQL SELECT ELEMENT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Ashwini V</dc:creator>
  <cp:lastModifiedBy>ETHNUS 1</cp:lastModifiedBy>
  <cp:revision>27</cp:revision>
  <dcterms:created xsi:type="dcterms:W3CDTF">2022-01-07T10:23:00Z</dcterms:created>
  <dcterms:modified xsi:type="dcterms:W3CDTF">2022-03-09T03:48:01Z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KSOProductBuildVer">
    <vt:lpwstr>1033-11.2.0.10311</vt:lpwstr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0</vt:i4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78</vt:i4>
  </property>
  <property fmtid="{D5CDD505-2E9C-101B-9397-08002B2CF9AE}" pid="12" name="ICV">
    <vt:lpwstr>1908CA4EA16F42D89F627271FE0C5A5F</vt:lpwstr>
  </property>
</Properties>
</file>